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46" r:id="rId5"/>
    <p:sldMasterId id="2147483737" r:id="rId6"/>
    <p:sldMasterId id="2147483740" r:id="rId7"/>
    <p:sldMasterId id="2147483888" r:id="rId8"/>
    <p:sldMasterId id="2147483894" r:id="rId9"/>
    <p:sldMasterId id="2147483903" r:id="rId10"/>
  </p:sldMasterIdLst>
  <p:notesMasterIdLst>
    <p:notesMasterId r:id="rId53"/>
  </p:notesMasterIdLst>
  <p:sldIdLst>
    <p:sldId id="299" r:id="rId11"/>
    <p:sldId id="291" r:id="rId12"/>
    <p:sldId id="314" r:id="rId13"/>
    <p:sldId id="474" r:id="rId14"/>
    <p:sldId id="475" r:id="rId15"/>
    <p:sldId id="369" r:id="rId16"/>
    <p:sldId id="370" r:id="rId17"/>
    <p:sldId id="406" r:id="rId18"/>
    <p:sldId id="371" r:id="rId19"/>
    <p:sldId id="377" r:id="rId20"/>
    <p:sldId id="372" r:id="rId21"/>
    <p:sldId id="373" r:id="rId22"/>
    <p:sldId id="378" r:id="rId23"/>
    <p:sldId id="379" r:id="rId24"/>
    <p:sldId id="374" r:id="rId25"/>
    <p:sldId id="479" r:id="rId26"/>
    <p:sldId id="476" r:id="rId27"/>
    <p:sldId id="375" r:id="rId28"/>
    <p:sldId id="380" r:id="rId29"/>
    <p:sldId id="381" r:id="rId30"/>
    <p:sldId id="382" r:id="rId31"/>
    <p:sldId id="387" r:id="rId32"/>
    <p:sldId id="388" r:id="rId33"/>
    <p:sldId id="383" r:id="rId34"/>
    <p:sldId id="384" r:id="rId35"/>
    <p:sldId id="409" r:id="rId36"/>
    <p:sldId id="411" r:id="rId37"/>
    <p:sldId id="385" r:id="rId38"/>
    <p:sldId id="480" r:id="rId39"/>
    <p:sldId id="477" r:id="rId40"/>
    <p:sldId id="386" r:id="rId41"/>
    <p:sldId id="391" r:id="rId42"/>
    <p:sldId id="392" r:id="rId43"/>
    <p:sldId id="393" r:id="rId44"/>
    <p:sldId id="400" r:id="rId45"/>
    <p:sldId id="394" r:id="rId46"/>
    <p:sldId id="395" r:id="rId47"/>
    <p:sldId id="412" r:id="rId48"/>
    <p:sldId id="413" r:id="rId49"/>
    <p:sldId id="397" r:id="rId50"/>
    <p:sldId id="478" r:id="rId51"/>
    <p:sldId id="398"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0AEE1E-4E9B-4FD1-8896-B54ABC0640BC}">
          <p14:sldIdLst>
            <p14:sldId id="299"/>
          </p14:sldIdLst>
        </p14:section>
        <p14:section name="Introduction" id="{877590D7-E045-4878-8718-836E2320B0F4}">
          <p14:sldIdLst>
            <p14:sldId id="291"/>
            <p14:sldId id="314"/>
            <p14:sldId id="474"/>
            <p14:sldId id="475"/>
          </p14:sldIdLst>
        </p14:section>
        <p14:section name="9MA0-32 Q04" id="{D565FAE1-724A-FC4D-A640-C1CC8A3365DD}">
          <p14:sldIdLst>
            <p14:sldId id="369"/>
            <p14:sldId id="370"/>
            <p14:sldId id="406"/>
            <p14:sldId id="371"/>
            <p14:sldId id="377"/>
            <p14:sldId id="372"/>
            <p14:sldId id="373"/>
            <p14:sldId id="378"/>
            <p14:sldId id="379"/>
            <p14:sldId id="374"/>
            <p14:sldId id="479"/>
            <p14:sldId id="476"/>
            <p14:sldId id="375"/>
          </p14:sldIdLst>
        </p14:section>
        <p14:section name="9MA0-32 Q05" id="{E9EC24DB-608B-C547-81D9-16AB1426C5EB}">
          <p14:sldIdLst>
            <p14:sldId id="380"/>
            <p14:sldId id="381"/>
            <p14:sldId id="382"/>
            <p14:sldId id="387"/>
            <p14:sldId id="388"/>
            <p14:sldId id="383"/>
            <p14:sldId id="384"/>
            <p14:sldId id="409"/>
            <p14:sldId id="411"/>
            <p14:sldId id="385"/>
            <p14:sldId id="480"/>
            <p14:sldId id="477"/>
            <p14:sldId id="386"/>
          </p14:sldIdLst>
        </p14:section>
        <p14:section name="9MA0-32 Q06" id="{165C9FF5-A4CA-774C-9D0C-62ADD7BC258B}">
          <p14:sldIdLst>
            <p14:sldId id="391"/>
            <p14:sldId id="392"/>
            <p14:sldId id="393"/>
            <p14:sldId id="400"/>
            <p14:sldId id="394"/>
            <p14:sldId id="395"/>
            <p14:sldId id="412"/>
            <p14:sldId id="413"/>
            <p14:sldId id="397"/>
            <p14:sldId id="478"/>
            <p14:sldId id="3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A4832-3779-B324-2AE8-E4860760C674}" name="Isobel Oakley" initials="IO" userId="S::isobel.oakley@pearson.com::704bc660-153e-492f-aa4a-600ba6caf6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200"/>
    <a:srgbClr val="003057"/>
    <a:srgbClr val="79A9D5"/>
    <a:srgbClr val="D0BBE0"/>
    <a:srgbClr val="B3DBD2"/>
    <a:srgbClr val="CABBDD"/>
    <a:srgbClr val="CFBDDD"/>
    <a:srgbClr val="9DC42E"/>
    <a:srgbClr val="56B9CA"/>
    <a:srgbClr val="D8D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FF56DA-23C8-4C92-8493-BAB89EA56ECC}" v="131" dt="2024-09-23T13:56:04.5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153" autoAdjust="0"/>
    <p:restoredTop sz="92062"/>
  </p:normalViewPr>
  <p:slideViewPr>
    <p:cSldViewPr snapToGrid="0">
      <p:cViewPr varScale="1">
        <p:scale>
          <a:sx n="100" d="100"/>
          <a:sy n="100" d="100"/>
        </p:scale>
        <p:origin x="114"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microsoft.com/office/2015/10/relationships/revisionInfo" Target="revisionInfo.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tableStyles" Target="tableStyles.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 userId="0636eceb-0e3f-43f1-bd57-e9e70908cb34" providerId="ADAL" clId="{64FF56DA-23C8-4C92-8493-BAB89EA56ECC}"/>
    <pc:docChg chg="undo custSel addSld delSld modSld addSection delSection modSection">
      <pc:chgData name="Stuart Bullock" userId="0636eceb-0e3f-43f1-bd57-e9e70908cb34" providerId="ADAL" clId="{64FF56DA-23C8-4C92-8493-BAB89EA56ECC}" dt="2024-09-23T14:00:10.577" v="820" actId="20577"/>
      <pc:docMkLst>
        <pc:docMk/>
      </pc:docMkLst>
      <pc:sldChg chg="modSp add del mod">
        <pc:chgData name="Stuart Bullock" userId="0636eceb-0e3f-43f1-bd57-e9e70908cb34" providerId="ADAL" clId="{64FF56DA-23C8-4C92-8493-BAB89EA56ECC}" dt="2024-09-20T08:29:02.571" v="254" actId="47"/>
        <pc:sldMkLst>
          <pc:docMk/>
          <pc:sldMk cId="2203223160" sldId="291"/>
        </pc:sldMkLst>
        <pc:spChg chg="mod">
          <ac:chgData name="Stuart Bullock" userId="0636eceb-0e3f-43f1-bd57-e9e70908cb34" providerId="ADAL" clId="{64FF56DA-23C8-4C92-8493-BAB89EA56ECC}" dt="2024-09-19T13:36:26.992" v="1"/>
          <ac:spMkLst>
            <pc:docMk/>
            <pc:sldMk cId="2203223160" sldId="291"/>
            <ac:spMk id="5" creationId="{95B434A7-C562-C217-3A00-E17FF63784D4}"/>
          </ac:spMkLst>
        </pc:spChg>
      </pc:sldChg>
      <pc:sldChg chg="add del">
        <pc:chgData name="Stuart Bullock" userId="0636eceb-0e3f-43f1-bd57-e9e70908cb34" providerId="ADAL" clId="{64FF56DA-23C8-4C92-8493-BAB89EA56ECC}" dt="2024-09-20T08:29:02.571" v="254" actId="47"/>
        <pc:sldMkLst>
          <pc:docMk/>
          <pc:sldMk cId="858580829" sldId="299"/>
        </pc:sldMkLst>
      </pc:sldChg>
      <pc:sldChg chg="addSp modSp add del mod">
        <pc:chgData name="Stuart Bullock" userId="0636eceb-0e3f-43f1-bd57-e9e70908cb34" providerId="ADAL" clId="{64FF56DA-23C8-4C92-8493-BAB89EA56ECC}" dt="2024-09-20T08:29:02.571" v="254" actId="47"/>
        <pc:sldMkLst>
          <pc:docMk/>
          <pc:sldMk cId="425712136" sldId="314"/>
        </pc:sldMkLst>
        <pc:spChg chg="add mod">
          <ac:chgData name="Stuart Bullock" userId="0636eceb-0e3f-43f1-bd57-e9e70908cb34" providerId="ADAL" clId="{64FF56DA-23C8-4C92-8493-BAB89EA56ECC}" dt="2024-09-19T13:37:05.269" v="11"/>
          <ac:spMkLst>
            <pc:docMk/>
            <pc:sldMk cId="425712136" sldId="314"/>
            <ac:spMk id="2" creationId="{BD015E0F-4FD1-9C83-7BBF-9DAF11146A42}"/>
          </ac:spMkLst>
        </pc:spChg>
        <pc:spChg chg="mod">
          <ac:chgData name="Stuart Bullock" userId="0636eceb-0e3f-43f1-bd57-e9e70908cb34" providerId="ADAL" clId="{64FF56DA-23C8-4C92-8493-BAB89EA56ECC}" dt="2024-09-19T13:36:35.330" v="3"/>
          <ac:spMkLst>
            <pc:docMk/>
            <pc:sldMk cId="425712136" sldId="314"/>
            <ac:spMk id="6" creationId="{9053D151-1B7E-72BA-E813-CE2860623B67}"/>
          </ac:spMkLst>
        </pc:spChg>
        <pc:spChg chg="mod">
          <ac:chgData name="Stuart Bullock" userId="0636eceb-0e3f-43f1-bd57-e9e70908cb34" providerId="ADAL" clId="{64FF56DA-23C8-4C92-8493-BAB89EA56ECC}" dt="2024-09-19T13:36:39.022" v="6" actId="1036"/>
          <ac:spMkLst>
            <pc:docMk/>
            <pc:sldMk cId="425712136" sldId="314"/>
            <ac:spMk id="7" creationId="{6E8694D7-B8F6-737A-F88D-ED485A4CCD0A}"/>
          </ac:spMkLst>
        </pc:spChg>
      </pc:sldChg>
      <pc:sldChg chg="add del">
        <pc:chgData name="Stuart Bullock" userId="0636eceb-0e3f-43f1-bd57-e9e70908cb34" providerId="ADAL" clId="{64FF56DA-23C8-4C92-8493-BAB89EA56ECC}" dt="2024-09-20T08:29:02.571" v="254" actId="47"/>
        <pc:sldMkLst>
          <pc:docMk/>
          <pc:sldMk cId="2697415313" sldId="369"/>
        </pc:sldMkLst>
      </pc:sldChg>
      <pc:sldChg chg="add del">
        <pc:chgData name="Stuart Bullock" userId="0636eceb-0e3f-43f1-bd57-e9e70908cb34" providerId="ADAL" clId="{64FF56DA-23C8-4C92-8493-BAB89EA56ECC}" dt="2024-09-20T08:29:02.571" v="254" actId="47"/>
        <pc:sldMkLst>
          <pc:docMk/>
          <pc:sldMk cId="2269966885" sldId="370"/>
        </pc:sldMkLst>
      </pc:sldChg>
      <pc:sldChg chg="addSp modSp add del modNotesTx">
        <pc:chgData name="Stuart Bullock" userId="0636eceb-0e3f-43f1-bd57-e9e70908cb34" providerId="ADAL" clId="{64FF56DA-23C8-4C92-8493-BAB89EA56ECC}" dt="2024-09-20T08:29:02.571" v="254" actId="47"/>
        <pc:sldMkLst>
          <pc:docMk/>
          <pc:sldMk cId="1838153574" sldId="371"/>
        </pc:sldMkLst>
        <pc:spChg chg="add mod">
          <ac:chgData name="Stuart Bullock" userId="0636eceb-0e3f-43f1-bd57-e9e70908cb34" providerId="ADAL" clId="{64FF56DA-23C8-4C92-8493-BAB89EA56ECC}" dt="2024-09-19T13:39:10.576" v="49"/>
          <ac:spMkLst>
            <pc:docMk/>
            <pc:sldMk cId="1838153574" sldId="371"/>
            <ac:spMk id="3" creationId="{2D7567B4-E801-A1DA-6038-0D7EA6DDDDAC}"/>
          </ac:spMkLst>
        </pc:spChg>
      </pc:sldChg>
      <pc:sldChg chg="add del">
        <pc:chgData name="Stuart Bullock" userId="0636eceb-0e3f-43f1-bd57-e9e70908cb34" providerId="ADAL" clId="{64FF56DA-23C8-4C92-8493-BAB89EA56ECC}" dt="2024-09-20T08:29:02.571" v="254" actId="47"/>
        <pc:sldMkLst>
          <pc:docMk/>
          <pc:sldMk cId="2783630978" sldId="372"/>
        </pc:sldMkLst>
      </pc:sldChg>
      <pc:sldChg chg="add del">
        <pc:chgData name="Stuart Bullock" userId="0636eceb-0e3f-43f1-bd57-e9e70908cb34" providerId="ADAL" clId="{64FF56DA-23C8-4C92-8493-BAB89EA56ECC}" dt="2024-09-20T08:29:02.571" v="254" actId="47"/>
        <pc:sldMkLst>
          <pc:docMk/>
          <pc:sldMk cId="3279094274" sldId="373"/>
        </pc:sldMkLst>
      </pc:sldChg>
      <pc:sldChg chg="addSp delSp modSp add del mod">
        <pc:chgData name="Stuart Bullock" userId="0636eceb-0e3f-43f1-bd57-e9e70908cb34" providerId="ADAL" clId="{64FF56DA-23C8-4C92-8493-BAB89EA56ECC}" dt="2024-09-20T08:29:02.571" v="254" actId="47"/>
        <pc:sldMkLst>
          <pc:docMk/>
          <pc:sldMk cId="745783152" sldId="374"/>
        </pc:sldMkLst>
        <pc:spChg chg="add mod">
          <ac:chgData name="Stuart Bullock" userId="0636eceb-0e3f-43f1-bd57-e9e70908cb34" providerId="ADAL" clId="{64FF56DA-23C8-4C92-8493-BAB89EA56ECC}" dt="2024-09-19T13:37:31.981" v="16" actId="1076"/>
          <ac:spMkLst>
            <pc:docMk/>
            <pc:sldMk cId="745783152" sldId="374"/>
            <ac:spMk id="4" creationId="{23743092-D59D-1D45-E891-AB7DEA82DBD2}"/>
          </ac:spMkLst>
        </pc:spChg>
        <pc:spChg chg="add mod">
          <ac:chgData name="Stuart Bullock" userId="0636eceb-0e3f-43f1-bd57-e9e70908cb34" providerId="ADAL" clId="{64FF56DA-23C8-4C92-8493-BAB89EA56ECC}" dt="2024-09-20T08:24:41.962" v="176" actId="20577"/>
          <ac:spMkLst>
            <pc:docMk/>
            <pc:sldMk cId="745783152" sldId="374"/>
            <ac:spMk id="5" creationId="{1D2D615A-8E2A-0CB4-24F2-21DFC01E8E42}"/>
          </ac:spMkLst>
        </pc:spChg>
        <pc:graphicFrameChg chg="add del mod">
          <ac:chgData name="Stuart Bullock" userId="0636eceb-0e3f-43f1-bd57-e9e70908cb34" providerId="ADAL" clId="{64FF56DA-23C8-4C92-8493-BAB89EA56ECC}" dt="2024-09-20T08:20:29.166" v="69"/>
          <ac:graphicFrameMkLst>
            <pc:docMk/>
            <pc:sldMk cId="745783152" sldId="374"/>
            <ac:graphicFrameMk id="6" creationId="{694191D9-3E39-3741-2D28-C22B307CBE8F}"/>
          </ac:graphicFrameMkLst>
        </pc:graphicFrameChg>
      </pc:sldChg>
      <pc:sldChg chg="add del">
        <pc:chgData name="Stuart Bullock" userId="0636eceb-0e3f-43f1-bd57-e9e70908cb34" providerId="ADAL" clId="{64FF56DA-23C8-4C92-8493-BAB89EA56ECC}" dt="2024-09-20T08:29:02.571" v="254" actId="47"/>
        <pc:sldMkLst>
          <pc:docMk/>
          <pc:sldMk cId="4140910458" sldId="375"/>
        </pc:sldMkLst>
      </pc:sldChg>
      <pc:sldChg chg="addSp modSp add del modNotesTx">
        <pc:chgData name="Stuart Bullock" userId="0636eceb-0e3f-43f1-bd57-e9e70908cb34" providerId="ADAL" clId="{64FF56DA-23C8-4C92-8493-BAB89EA56ECC}" dt="2024-09-20T08:29:02.571" v="254" actId="47"/>
        <pc:sldMkLst>
          <pc:docMk/>
          <pc:sldMk cId="2142702155" sldId="377"/>
        </pc:sldMkLst>
        <pc:spChg chg="add mod">
          <ac:chgData name="Stuart Bullock" userId="0636eceb-0e3f-43f1-bd57-e9e70908cb34" providerId="ADAL" clId="{64FF56DA-23C8-4C92-8493-BAB89EA56ECC}" dt="2024-09-19T13:39:11.740" v="50"/>
          <ac:spMkLst>
            <pc:docMk/>
            <pc:sldMk cId="2142702155" sldId="377"/>
            <ac:spMk id="5" creationId="{7B0F5E08-3D35-1134-1002-A0268F709364}"/>
          </ac:spMkLst>
        </pc:spChg>
      </pc:sldChg>
      <pc:sldChg chg="modSp add del">
        <pc:chgData name="Stuart Bullock" userId="0636eceb-0e3f-43f1-bd57-e9e70908cb34" providerId="ADAL" clId="{64FF56DA-23C8-4C92-8493-BAB89EA56ECC}" dt="2024-09-23T13:53:37.628" v="646" actId="114"/>
        <pc:sldMkLst>
          <pc:docMk/>
          <pc:sldMk cId="1459471440" sldId="378"/>
        </pc:sldMkLst>
        <pc:spChg chg="mod">
          <ac:chgData name="Stuart Bullock" userId="0636eceb-0e3f-43f1-bd57-e9e70908cb34" providerId="ADAL" clId="{64FF56DA-23C8-4C92-8493-BAB89EA56ECC}" dt="2024-09-20T08:37:19.639" v="604" actId="20577"/>
          <ac:spMkLst>
            <pc:docMk/>
            <pc:sldMk cId="1459471440" sldId="378"/>
            <ac:spMk id="30" creationId="{4B3C402B-1472-BC6B-AF38-76D515E6425A}"/>
          </ac:spMkLst>
        </pc:spChg>
        <pc:spChg chg="mod">
          <ac:chgData name="Stuart Bullock" userId="0636eceb-0e3f-43f1-bd57-e9e70908cb34" providerId="ADAL" clId="{64FF56DA-23C8-4C92-8493-BAB89EA56ECC}" dt="2024-09-23T13:53:37.628" v="646" actId="114"/>
          <ac:spMkLst>
            <pc:docMk/>
            <pc:sldMk cId="1459471440" sldId="378"/>
            <ac:spMk id="35" creationId="{DBF71037-7600-033C-7559-7C21FFA38006}"/>
          </ac:spMkLst>
        </pc:spChg>
      </pc:sldChg>
      <pc:sldChg chg="modSp add del mod">
        <pc:chgData name="Stuart Bullock" userId="0636eceb-0e3f-43f1-bd57-e9e70908cb34" providerId="ADAL" clId="{64FF56DA-23C8-4C92-8493-BAB89EA56ECC}" dt="2024-09-23T13:54:10.309" v="649" actId="1076"/>
        <pc:sldMkLst>
          <pc:docMk/>
          <pc:sldMk cId="127886078" sldId="379"/>
        </pc:sldMkLst>
        <pc:spChg chg="mod">
          <ac:chgData name="Stuart Bullock" userId="0636eceb-0e3f-43f1-bd57-e9e70908cb34" providerId="ADAL" clId="{64FF56DA-23C8-4C92-8493-BAB89EA56ECC}" dt="2024-09-20T08:37:25.855" v="606" actId="20577"/>
          <ac:spMkLst>
            <pc:docMk/>
            <pc:sldMk cId="127886078" sldId="379"/>
            <ac:spMk id="12" creationId="{71C0691A-20DA-0AA2-76DB-FB0ABFE55D55}"/>
          </ac:spMkLst>
        </pc:spChg>
        <pc:spChg chg="mod">
          <ac:chgData name="Stuart Bullock" userId="0636eceb-0e3f-43f1-bd57-e9e70908cb34" providerId="ADAL" clId="{64FF56DA-23C8-4C92-8493-BAB89EA56ECC}" dt="2024-09-23T13:54:03.350" v="647" actId="20577"/>
          <ac:spMkLst>
            <pc:docMk/>
            <pc:sldMk cId="127886078" sldId="379"/>
            <ac:spMk id="14" creationId="{E9D02303-5F8B-203F-84CA-747A00276EF1}"/>
          </ac:spMkLst>
        </pc:spChg>
        <pc:spChg chg="mod">
          <ac:chgData name="Stuart Bullock" userId="0636eceb-0e3f-43f1-bd57-e9e70908cb34" providerId="ADAL" clId="{64FF56DA-23C8-4C92-8493-BAB89EA56ECC}" dt="2024-09-20T08:37:27.971" v="607" actId="20577"/>
          <ac:spMkLst>
            <pc:docMk/>
            <pc:sldMk cId="127886078" sldId="379"/>
            <ac:spMk id="16" creationId="{9E383CA9-F329-8AE5-8D65-27C144747206}"/>
          </ac:spMkLst>
        </pc:spChg>
        <pc:spChg chg="mod">
          <ac:chgData name="Stuart Bullock" userId="0636eceb-0e3f-43f1-bd57-e9e70908cb34" providerId="ADAL" clId="{64FF56DA-23C8-4C92-8493-BAB89EA56ECC}" dt="2024-09-23T13:54:10.309" v="649" actId="1076"/>
          <ac:spMkLst>
            <pc:docMk/>
            <pc:sldMk cId="127886078" sldId="379"/>
            <ac:spMk id="19" creationId="{839EE698-1FFF-F834-A0F6-368765808DD0}"/>
          </ac:spMkLst>
        </pc:spChg>
        <pc:spChg chg="mod">
          <ac:chgData name="Stuart Bullock" userId="0636eceb-0e3f-43f1-bd57-e9e70908cb34" providerId="ADAL" clId="{64FF56DA-23C8-4C92-8493-BAB89EA56ECC}" dt="2024-09-23T13:54:08.187" v="648" actId="1076"/>
          <ac:spMkLst>
            <pc:docMk/>
            <pc:sldMk cId="127886078" sldId="379"/>
            <ac:spMk id="22" creationId="{B6849753-29BE-4E51-8E77-289F0595B9A9}"/>
          </ac:spMkLst>
        </pc:spChg>
      </pc:sldChg>
      <pc:sldChg chg="add del">
        <pc:chgData name="Stuart Bullock" userId="0636eceb-0e3f-43f1-bd57-e9e70908cb34" providerId="ADAL" clId="{64FF56DA-23C8-4C92-8493-BAB89EA56ECC}" dt="2024-09-20T08:29:02.571" v="254" actId="47"/>
        <pc:sldMkLst>
          <pc:docMk/>
          <pc:sldMk cId="3521024862" sldId="380"/>
        </pc:sldMkLst>
      </pc:sldChg>
      <pc:sldChg chg="add del">
        <pc:chgData name="Stuart Bullock" userId="0636eceb-0e3f-43f1-bd57-e9e70908cb34" providerId="ADAL" clId="{64FF56DA-23C8-4C92-8493-BAB89EA56ECC}" dt="2024-09-20T08:29:02.571" v="254" actId="47"/>
        <pc:sldMkLst>
          <pc:docMk/>
          <pc:sldMk cId="947469346" sldId="381"/>
        </pc:sldMkLst>
      </pc:sldChg>
      <pc:sldChg chg="add del modNotesTx">
        <pc:chgData name="Stuart Bullock" userId="0636eceb-0e3f-43f1-bd57-e9e70908cb34" providerId="ADAL" clId="{64FF56DA-23C8-4C92-8493-BAB89EA56ECC}" dt="2024-09-20T08:29:02.571" v="254" actId="47"/>
        <pc:sldMkLst>
          <pc:docMk/>
          <pc:sldMk cId="2427829140" sldId="382"/>
        </pc:sldMkLst>
      </pc:sldChg>
      <pc:sldChg chg="add del">
        <pc:chgData name="Stuart Bullock" userId="0636eceb-0e3f-43f1-bd57-e9e70908cb34" providerId="ADAL" clId="{64FF56DA-23C8-4C92-8493-BAB89EA56ECC}" dt="2024-09-20T08:29:02.571" v="254" actId="47"/>
        <pc:sldMkLst>
          <pc:docMk/>
          <pc:sldMk cId="3759538204" sldId="383"/>
        </pc:sldMkLst>
      </pc:sldChg>
      <pc:sldChg chg="modSp add del">
        <pc:chgData name="Stuart Bullock" userId="0636eceb-0e3f-43f1-bd57-e9e70908cb34" providerId="ADAL" clId="{64FF56DA-23C8-4C92-8493-BAB89EA56ECC}" dt="2024-09-20T08:37:58.381" v="611" actId="6549"/>
        <pc:sldMkLst>
          <pc:docMk/>
          <pc:sldMk cId="2181908553" sldId="384"/>
        </pc:sldMkLst>
        <pc:spChg chg="mod">
          <ac:chgData name="Stuart Bullock" userId="0636eceb-0e3f-43f1-bd57-e9e70908cb34" providerId="ADAL" clId="{64FF56DA-23C8-4C92-8493-BAB89EA56ECC}" dt="2024-09-20T08:37:40.902" v="609" actId="6549"/>
          <ac:spMkLst>
            <pc:docMk/>
            <pc:sldMk cId="2181908553" sldId="384"/>
            <ac:spMk id="39" creationId="{43585DD8-8D4D-3D76-0D4D-22DA82422A04}"/>
          </ac:spMkLst>
        </pc:spChg>
        <pc:spChg chg="mod">
          <ac:chgData name="Stuart Bullock" userId="0636eceb-0e3f-43f1-bd57-e9e70908cb34" providerId="ADAL" clId="{64FF56DA-23C8-4C92-8493-BAB89EA56ECC}" dt="2024-09-20T08:36:37.959" v="603" actId="20577"/>
          <ac:spMkLst>
            <pc:docMk/>
            <pc:sldMk cId="2181908553" sldId="384"/>
            <ac:spMk id="41" creationId="{B92E9670-ECF8-096B-AF48-D3B881F7A44C}"/>
          </ac:spMkLst>
        </pc:spChg>
        <pc:spChg chg="mod">
          <ac:chgData name="Stuart Bullock" userId="0636eceb-0e3f-43f1-bd57-e9e70908cb34" providerId="ADAL" clId="{64FF56DA-23C8-4C92-8493-BAB89EA56ECC}" dt="2024-09-20T08:37:45.365" v="610" actId="6549"/>
          <ac:spMkLst>
            <pc:docMk/>
            <pc:sldMk cId="2181908553" sldId="384"/>
            <ac:spMk id="50" creationId="{D299FBB6-21DE-3AC9-4C0A-7A0AC573A77E}"/>
          </ac:spMkLst>
        </pc:spChg>
        <pc:spChg chg="mod">
          <ac:chgData name="Stuart Bullock" userId="0636eceb-0e3f-43f1-bd57-e9e70908cb34" providerId="ADAL" clId="{64FF56DA-23C8-4C92-8493-BAB89EA56ECC}" dt="2024-09-20T08:37:58.381" v="611" actId="6549"/>
          <ac:spMkLst>
            <pc:docMk/>
            <pc:sldMk cId="2181908553" sldId="384"/>
            <ac:spMk id="61" creationId="{D0799746-2E0C-E3E1-8F6A-14CF8E695961}"/>
          </ac:spMkLst>
        </pc:spChg>
      </pc:sldChg>
      <pc:sldChg chg="addSp delSp modSp add del mod">
        <pc:chgData name="Stuart Bullock" userId="0636eceb-0e3f-43f1-bd57-e9e70908cb34" providerId="ADAL" clId="{64FF56DA-23C8-4C92-8493-BAB89EA56ECC}" dt="2024-09-23T13:56:04.502" v="652" actId="20577"/>
        <pc:sldMkLst>
          <pc:docMk/>
          <pc:sldMk cId="2167686177" sldId="385"/>
        </pc:sldMkLst>
        <pc:spChg chg="mod">
          <ac:chgData name="Stuart Bullock" userId="0636eceb-0e3f-43f1-bd57-e9e70908cb34" providerId="ADAL" clId="{64FF56DA-23C8-4C92-8493-BAB89EA56ECC}" dt="2024-09-20T08:29:47.113" v="275" actId="20577"/>
          <ac:spMkLst>
            <pc:docMk/>
            <pc:sldMk cId="2167686177" sldId="385"/>
            <ac:spMk id="2" creationId="{456F4E40-1C78-1320-031F-C9140EF19DCC}"/>
          </ac:spMkLst>
        </pc:spChg>
        <pc:spChg chg="add mod">
          <ac:chgData name="Stuart Bullock" userId="0636eceb-0e3f-43f1-bd57-e9e70908cb34" providerId="ADAL" clId="{64FF56DA-23C8-4C92-8493-BAB89EA56ECC}" dt="2024-09-19T13:37:35.389" v="17"/>
          <ac:spMkLst>
            <pc:docMk/>
            <pc:sldMk cId="2167686177" sldId="385"/>
            <ac:spMk id="4" creationId="{02D30BD4-AC23-32DB-7339-A41F2457CE09}"/>
          </ac:spMkLst>
        </pc:spChg>
        <pc:spChg chg="add mod">
          <ac:chgData name="Stuart Bullock" userId="0636eceb-0e3f-43f1-bd57-e9e70908cb34" providerId="ADAL" clId="{64FF56DA-23C8-4C92-8493-BAB89EA56ECC}" dt="2024-09-23T13:56:04.502" v="652" actId="20577"/>
          <ac:spMkLst>
            <pc:docMk/>
            <pc:sldMk cId="2167686177" sldId="385"/>
            <ac:spMk id="5" creationId="{6F6E8FA7-6E4A-E548-B73B-0E5923E3E901}"/>
          </ac:spMkLst>
        </pc:spChg>
        <pc:graphicFrameChg chg="add del mod">
          <ac:chgData name="Stuart Bullock" userId="0636eceb-0e3f-43f1-bd57-e9e70908cb34" providerId="ADAL" clId="{64FF56DA-23C8-4C92-8493-BAB89EA56ECC}" dt="2024-09-20T08:25:03.208" v="179"/>
          <ac:graphicFrameMkLst>
            <pc:docMk/>
            <pc:sldMk cId="2167686177" sldId="385"/>
            <ac:graphicFrameMk id="6" creationId="{30C3EC0B-EEA1-AF76-1377-4C4521032BB8}"/>
          </ac:graphicFrameMkLst>
        </pc:graphicFrameChg>
      </pc:sldChg>
      <pc:sldChg chg="add del">
        <pc:chgData name="Stuart Bullock" userId="0636eceb-0e3f-43f1-bd57-e9e70908cb34" providerId="ADAL" clId="{64FF56DA-23C8-4C92-8493-BAB89EA56ECC}" dt="2024-09-20T08:29:02.571" v="254" actId="47"/>
        <pc:sldMkLst>
          <pc:docMk/>
          <pc:sldMk cId="743023622" sldId="386"/>
        </pc:sldMkLst>
      </pc:sldChg>
      <pc:sldChg chg="add del modNotesTx">
        <pc:chgData name="Stuart Bullock" userId="0636eceb-0e3f-43f1-bd57-e9e70908cb34" providerId="ADAL" clId="{64FF56DA-23C8-4C92-8493-BAB89EA56ECC}" dt="2024-09-20T08:29:02.571" v="254" actId="47"/>
        <pc:sldMkLst>
          <pc:docMk/>
          <pc:sldMk cId="1693899022" sldId="387"/>
        </pc:sldMkLst>
      </pc:sldChg>
      <pc:sldChg chg="add del modNotesTx">
        <pc:chgData name="Stuart Bullock" userId="0636eceb-0e3f-43f1-bd57-e9e70908cb34" providerId="ADAL" clId="{64FF56DA-23C8-4C92-8493-BAB89EA56ECC}" dt="2024-09-20T08:29:02.571" v="254" actId="47"/>
        <pc:sldMkLst>
          <pc:docMk/>
          <pc:sldMk cId="1281328136" sldId="388"/>
        </pc:sldMkLst>
      </pc:sldChg>
      <pc:sldChg chg="add del">
        <pc:chgData name="Stuart Bullock" userId="0636eceb-0e3f-43f1-bd57-e9e70908cb34" providerId="ADAL" clId="{64FF56DA-23C8-4C92-8493-BAB89EA56ECC}" dt="2024-09-20T08:29:02.571" v="254" actId="47"/>
        <pc:sldMkLst>
          <pc:docMk/>
          <pc:sldMk cId="107726917" sldId="391"/>
        </pc:sldMkLst>
      </pc:sldChg>
      <pc:sldChg chg="add del">
        <pc:chgData name="Stuart Bullock" userId="0636eceb-0e3f-43f1-bd57-e9e70908cb34" providerId="ADAL" clId="{64FF56DA-23C8-4C92-8493-BAB89EA56ECC}" dt="2024-09-20T08:29:02.571" v="254" actId="47"/>
        <pc:sldMkLst>
          <pc:docMk/>
          <pc:sldMk cId="419128812" sldId="392"/>
        </pc:sldMkLst>
      </pc:sldChg>
      <pc:sldChg chg="add del modNotesTx">
        <pc:chgData name="Stuart Bullock" userId="0636eceb-0e3f-43f1-bd57-e9e70908cb34" providerId="ADAL" clId="{64FF56DA-23C8-4C92-8493-BAB89EA56ECC}" dt="2024-09-20T08:29:02.571" v="254" actId="47"/>
        <pc:sldMkLst>
          <pc:docMk/>
          <pc:sldMk cId="1304630415" sldId="393"/>
        </pc:sldMkLst>
      </pc:sldChg>
      <pc:sldChg chg="add del">
        <pc:chgData name="Stuart Bullock" userId="0636eceb-0e3f-43f1-bd57-e9e70908cb34" providerId="ADAL" clId="{64FF56DA-23C8-4C92-8493-BAB89EA56ECC}" dt="2024-09-20T08:29:02.571" v="254" actId="47"/>
        <pc:sldMkLst>
          <pc:docMk/>
          <pc:sldMk cId="3397680249" sldId="394"/>
        </pc:sldMkLst>
      </pc:sldChg>
      <pc:sldChg chg="modSp add del mod">
        <pc:chgData name="Stuart Bullock" userId="0636eceb-0e3f-43f1-bd57-e9e70908cb34" providerId="ADAL" clId="{64FF56DA-23C8-4C92-8493-BAB89EA56ECC}" dt="2024-09-20T08:39:20.092" v="632" actId="20577"/>
        <pc:sldMkLst>
          <pc:docMk/>
          <pc:sldMk cId="3735326231" sldId="395"/>
        </pc:sldMkLst>
        <pc:spChg chg="mod">
          <ac:chgData name="Stuart Bullock" userId="0636eceb-0e3f-43f1-bd57-e9e70908cb34" providerId="ADAL" clId="{64FF56DA-23C8-4C92-8493-BAB89EA56ECC}" dt="2024-09-20T08:38:54.961" v="627" actId="14100"/>
          <ac:spMkLst>
            <pc:docMk/>
            <pc:sldMk cId="3735326231" sldId="395"/>
            <ac:spMk id="48" creationId="{AD5D21BC-FB78-3976-281C-51CD5CCD62D2}"/>
          </ac:spMkLst>
        </pc:spChg>
        <pc:spChg chg="mod">
          <ac:chgData name="Stuart Bullock" userId="0636eceb-0e3f-43f1-bd57-e9e70908cb34" providerId="ADAL" clId="{64FF56DA-23C8-4C92-8493-BAB89EA56ECC}" dt="2024-09-20T08:39:20.092" v="632" actId="20577"/>
          <ac:spMkLst>
            <pc:docMk/>
            <pc:sldMk cId="3735326231" sldId="395"/>
            <ac:spMk id="60" creationId="{42E87882-7B38-2CB0-4ABC-357B8799BD99}"/>
          </ac:spMkLst>
        </pc:spChg>
        <pc:spChg chg="mod">
          <ac:chgData name="Stuart Bullock" userId="0636eceb-0e3f-43f1-bd57-e9e70908cb34" providerId="ADAL" clId="{64FF56DA-23C8-4C92-8493-BAB89EA56ECC}" dt="2024-09-20T08:39:03.469" v="629" actId="20577"/>
          <ac:spMkLst>
            <pc:docMk/>
            <pc:sldMk cId="3735326231" sldId="395"/>
            <ac:spMk id="61" creationId="{036D0A35-B3E6-08A0-5DD4-75438C1F62C1}"/>
          </ac:spMkLst>
        </pc:spChg>
        <pc:spChg chg="mod">
          <ac:chgData name="Stuart Bullock" userId="0636eceb-0e3f-43f1-bd57-e9e70908cb34" providerId="ADAL" clId="{64FF56DA-23C8-4C92-8493-BAB89EA56ECC}" dt="2024-09-20T08:39:01.833" v="628" actId="20577"/>
          <ac:spMkLst>
            <pc:docMk/>
            <pc:sldMk cId="3735326231" sldId="395"/>
            <ac:spMk id="62" creationId="{7C99E3F8-41E4-B76D-6852-A151FE43086F}"/>
          </ac:spMkLst>
        </pc:spChg>
      </pc:sldChg>
      <pc:sldChg chg="addSp delSp modSp add del mod">
        <pc:chgData name="Stuart Bullock" userId="0636eceb-0e3f-43f1-bd57-e9e70908cb34" providerId="ADAL" clId="{64FF56DA-23C8-4C92-8493-BAB89EA56ECC}" dt="2024-09-20T08:35:15.955" v="501" actId="12"/>
        <pc:sldMkLst>
          <pc:docMk/>
          <pc:sldMk cId="4186714377" sldId="397"/>
        </pc:sldMkLst>
        <pc:spChg chg="add mod">
          <ac:chgData name="Stuart Bullock" userId="0636eceb-0e3f-43f1-bd57-e9e70908cb34" providerId="ADAL" clId="{64FF56DA-23C8-4C92-8493-BAB89EA56ECC}" dt="2024-09-19T13:37:37.925" v="18"/>
          <ac:spMkLst>
            <pc:docMk/>
            <pc:sldMk cId="4186714377" sldId="397"/>
            <ac:spMk id="3" creationId="{FE7B3A20-EAC9-0DD9-B21D-41DCF1C3D2D8}"/>
          </ac:spMkLst>
        </pc:spChg>
        <pc:spChg chg="add mod">
          <ac:chgData name="Stuart Bullock" userId="0636eceb-0e3f-43f1-bd57-e9e70908cb34" providerId="ADAL" clId="{64FF56DA-23C8-4C92-8493-BAB89EA56ECC}" dt="2024-09-20T08:35:15.955" v="501" actId="12"/>
          <ac:spMkLst>
            <pc:docMk/>
            <pc:sldMk cId="4186714377" sldId="397"/>
            <ac:spMk id="5" creationId="{26103516-0C03-8B7B-D266-6DB76C9B3902}"/>
          </ac:spMkLst>
        </pc:spChg>
        <pc:graphicFrameChg chg="add del mod">
          <ac:chgData name="Stuart Bullock" userId="0636eceb-0e3f-43f1-bd57-e9e70908cb34" providerId="ADAL" clId="{64FF56DA-23C8-4C92-8493-BAB89EA56ECC}" dt="2024-09-20T08:33:44.199" v="483"/>
          <ac:graphicFrameMkLst>
            <pc:docMk/>
            <pc:sldMk cId="4186714377" sldId="397"/>
            <ac:graphicFrameMk id="6" creationId="{7EDC6A70-3E1A-2AC5-600D-9375838447AB}"/>
          </ac:graphicFrameMkLst>
        </pc:graphicFrameChg>
      </pc:sldChg>
      <pc:sldChg chg="add del">
        <pc:chgData name="Stuart Bullock" userId="0636eceb-0e3f-43f1-bd57-e9e70908cb34" providerId="ADAL" clId="{64FF56DA-23C8-4C92-8493-BAB89EA56ECC}" dt="2024-09-20T08:29:02.571" v="254" actId="47"/>
        <pc:sldMkLst>
          <pc:docMk/>
          <pc:sldMk cId="3252629115" sldId="398"/>
        </pc:sldMkLst>
      </pc:sldChg>
      <pc:sldChg chg="add del modNotesTx">
        <pc:chgData name="Stuart Bullock" userId="0636eceb-0e3f-43f1-bd57-e9e70908cb34" providerId="ADAL" clId="{64FF56DA-23C8-4C92-8493-BAB89EA56ECC}" dt="2024-09-20T08:29:02.571" v="254" actId="47"/>
        <pc:sldMkLst>
          <pc:docMk/>
          <pc:sldMk cId="1359342359" sldId="400"/>
        </pc:sldMkLst>
      </pc:sldChg>
      <pc:sldChg chg="addSp modSp add del modNotesTx">
        <pc:chgData name="Stuart Bullock" userId="0636eceb-0e3f-43f1-bd57-e9e70908cb34" providerId="ADAL" clId="{64FF56DA-23C8-4C92-8493-BAB89EA56ECC}" dt="2024-09-20T08:29:02.571" v="254" actId="47"/>
        <pc:sldMkLst>
          <pc:docMk/>
          <pc:sldMk cId="2524825035" sldId="406"/>
        </pc:sldMkLst>
        <pc:spChg chg="add mod">
          <ac:chgData name="Stuart Bullock" userId="0636eceb-0e3f-43f1-bd57-e9e70908cb34" providerId="ADAL" clId="{64FF56DA-23C8-4C92-8493-BAB89EA56ECC}" dt="2024-09-19T13:39:09.492" v="48"/>
          <ac:spMkLst>
            <pc:docMk/>
            <pc:sldMk cId="2524825035" sldId="406"/>
            <ac:spMk id="5" creationId="{CA5417E4-B625-2CDE-35C6-A2C7EBAB448D}"/>
          </ac:spMkLst>
        </pc:spChg>
      </pc:sldChg>
      <pc:sldChg chg="modSp add del mod">
        <pc:chgData name="Stuart Bullock" userId="0636eceb-0e3f-43f1-bd57-e9e70908cb34" providerId="ADAL" clId="{64FF56DA-23C8-4C92-8493-BAB89EA56ECC}" dt="2024-09-20T08:38:19.679" v="622" actId="20577"/>
        <pc:sldMkLst>
          <pc:docMk/>
          <pc:sldMk cId="2905565628" sldId="409"/>
        </pc:sldMkLst>
        <pc:spChg chg="mod">
          <ac:chgData name="Stuart Bullock" userId="0636eceb-0e3f-43f1-bd57-e9e70908cb34" providerId="ADAL" clId="{64FF56DA-23C8-4C92-8493-BAB89EA56ECC}" dt="2024-09-20T08:38:13.827" v="621" actId="1037"/>
          <ac:spMkLst>
            <pc:docMk/>
            <pc:sldMk cId="2905565628" sldId="409"/>
            <ac:spMk id="21" creationId="{3C1822DB-391B-E7B0-8E74-9351BB8142E7}"/>
          </ac:spMkLst>
        </pc:spChg>
        <pc:spChg chg="mod">
          <ac:chgData name="Stuart Bullock" userId="0636eceb-0e3f-43f1-bd57-e9e70908cb34" providerId="ADAL" clId="{64FF56DA-23C8-4C92-8493-BAB89EA56ECC}" dt="2024-09-20T08:38:19.679" v="622" actId="20577"/>
          <ac:spMkLst>
            <pc:docMk/>
            <pc:sldMk cId="2905565628" sldId="409"/>
            <ac:spMk id="27" creationId="{95A441FB-F3D6-4B5D-A79B-A2F33F4DE20A}"/>
          </ac:spMkLst>
        </pc:spChg>
      </pc:sldChg>
      <pc:sldChg chg="modSp add del mod">
        <pc:chgData name="Stuart Bullock" userId="0636eceb-0e3f-43f1-bd57-e9e70908cb34" providerId="ADAL" clId="{64FF56DA-23C8-4C92-8493-BAB89EA56ECC}" dt="2024-09-20T08:38:42.848" v="625" actId="20577"/>
        <pc:sldMkLst>
          <pc:docMk/>
          <pc:sldMk cId="2543906502" sldId="411"/>
        </pc:sldMkLst>
        <pc:spChg chg="mod">
          <ac:chgData name="Stuart Bullock" userId="0636eceb-0e3f-43f1-bd57-e9e70908cb34" providerId="ADAL" clId="{64FF56DA-23C8-4C92-8493-BAB89EA56ECC}" dt="2024-09-20T08:38:40.033" v="624" actId="14100"/>
          <ac:spMkLst>
            <pc:docMk/>
            <pc:sldMk cId="2543906502" sldId="411"/>
            <ac:spMk id="40" creationId="{546189FB-95EC-85AD-CC80-F0A4487E3CDF}"/>
          </ac:spMkLst>
        </pc:spChg>
        <pc:spChg chg="mod">
          <ac:chgData name="Stuart Bullock" userId="0636eceb-0e3f-43f1-bd57-e9e70908cb34" providerId="ADAL" clId="{64FF56DA-23C8-4C92-8493-BAB89EA56ECC}" dt="2024-09-20T08:38:42.848" v="625" actId="20577"/>
          <ac:spMkLst>
            <pc:docMk/>
            <pc:sldMk cId="2543906502" sldId="411"/>
            <ac:spMk id="50" creationId="{9D867ED4-13DF-3172-CC22-69609F35D187}"/>
          </ac:spMkLst>
        </pc:spChg>
      </pc:sldChg>
      <pc:sldChg chg="modSp add del">
        <pc:chgData name="Stuart Bullock" userId="0636eceb-0e3f-43f1-bd57-e9e70908cb34" providerId="ADAL" clId="{64FF56DA-23C8-4C92-8493-BAB89EA56ECC}" dt="2024-09-20T08:41:30.684" v="644" actId="20577"/>
        <pc:sldMkLst>
          <pc:docMk/>
          <pc:sldMk cId="4267335729" sldId="412"/>
        </pc:sldMkLst>
        <pc:spChg chg="mod">
          <ac:chgData name="Stuart Bullock" userId="0636eceb-0e3f-43f1-bd57-e9e70908cb34" providerId="ADAL" clId="{64FF56DA-23C8-4C92-8493-BAB89EA56ECC}" dt="2024-09-20T08:39:32.154" v="636" actId="20577"/>
          <ac:spMkLst>
            <pc:docMk/>
            <pc:sldMk cId="4267335729" sldId="412"/>
            <ac:spMk id="17" creationId="{8EF3D38D-4BFC-3DD8-1DC8-600AFB546AE3}"/>
          </ac:spMkLst>
        </pc:spChg>
        <pc:spChg chg="mod">
          <ac:chgData name="Stuart Bullock" userId="0636eceb-0e3f-43f1-bd57-e9e70908cb34" providerId="ADAL" clId="{64FF56DA-23C8-4C92-8493-BAB89EA56ECC}" dt="2024-09-20T08:39:28.220" v="635" actId="20577"/>
          <ac:spMkLst>
            <pc:docMk/>
            <pc:sldMk cId="4267335729" sldId="412"/>
            <ac:spMk id="20" creationId="{F1A7C998-303C-510C-7EC7-E8D3CA9B4E65}"/>
          </ac:spMkLst>
        </pc:spChg>
        <pc:spChg chg="mod">
          <ac:chgData name="Stuart Bullock" userId="0636eceb-0e3f-43f1-bd57-e9e70908cb34" providerId="ADAL" clId="{64FF56DA-23C8-4C92-8493-BAB89EA56ECC}" dt="2024-09-20T08:41:30.684" v="644" actId="20577"/>
          <ac:spMkLst>
            <pc:docMk/>
            <pc:sldMk cId="4267335729" sldId="412"/>
            <ac:spMk id="24" creationId="{AF30F6CA-612D-9461-C084-D79C7EB66D1B}"/>
          </ac:spMkLst>
        </pc:spChg>
        <pc:spChg chg="mod">
          <ac:chgData name="Stuart Bullock" userId="0636eceb-0e3f-43f1-bd57-e9e70908cb34" providerId="ADAL" clId="{64FF56DA-23C8-4C92-8493-BAB89EA56ECC}" dt="2024-09-20T08:39:09.217" v="630" actId="20577"/>
          <ac:spMkLst>
            <pc:docMk/>
            <pc:sldMk cId="4267335729" sldId="412"/>
            <ac:spMk id="28" creationId="{2729B33D-F863-318D-3CA5-65C11E35C8AF}"/>
          </ac:spMkLst>
        </pc:spChg>
        <pc:spChg chg="mod">
          <ac:chgData name="Stuart Bullock" userId="0636eceb-0e3f-43f1-bd57-e9e70908cb34" providerId="ADAL" clId="{64FF56DA-23C8-4C92-8493-BAB89EA56ECC}" dt="2024-09-20T08:39:35.422" v="637" actId="20577"/>
          <ac:spMkLst>
            <pc:docMk/>
            <pc:sldMk cId="4267335729" sldId="412"/>
            <ac:spMk id="29" creationId="{83D980C1-7B2E-0529-B9F8-C98BDBEE434D}"/>
          </ac:spMkLst>
        </pc:spChg>
      </pc:sldChg>
      <pc:sldChg chg="modSp add del">
        <pc:chgData name="Stuart Bullock" userId="0636eceb-0e3f-43f1-bd57-e9e70908cb34" providerId="ADAL" clId="{64FF56DA-23C8-4C92-8493-BAB89EA56ECC}" dt="2024-09-20T08:41:44.495" v="645" actId="6549"/>
        <pc:sldMkLst>
          <pc:docMk/>
          <pc:sldMk cId="4046925175" sldId="413"/>
        </pc:sldMkLst>
        <pc:spChg chg="mod">
          <ac:chgData name="Stuart Bullock" userId="0636eceb-0e3f-43f1-bd57-e9e70908cb34" providerId="ADAL" clId="{64FF56DA-23C8-4C92-8493-BAB89EA56ECC}" dt="2024-09-20T08:39:41.002" v="638" actId="6549"/>
          <ac:spMkLst>
            <pc:docMk/>
            <pc:sldMk cId="4046925175" sldId="413"/>
            <ac:spMk id="17" creationId="{5E9827E0-D7D9-F847-1C5F-F8D9A5EDB0F1}"/>
          </ac:spMkLst>
        </pc:spChg>
        <pc:spChg chg="mod">
          <ac:chgData name="Stuart Bullock" userId="0636eceb-0e3f-43f1-bd57-e9e70908cb34" providerId="ADAL" clId="{64FF56DA-23C8-4C92-8493-BAB89EA56ECC}" dt="2024-09-20T08:41:44.495" v="645" actId="6549"/>
          <ac:spMkLst>
            <pc:docMk/>
            <pc:sldMk cId="4046925175" sldId="413"/>
            <ac:spMk id="25" creationId="{DE26F776-B10F-29A8-E56D-B6A6615576C2}"/>
          </ac:spMkLst>
        </pc:spChg>
        <pc:spChg chg="mod">
          <ac:chgData name="Stuart Bullock" userId="0636eceb-0e3f-43f1-bd57-e9e70908cb34" providerId="ADAL" clId="{64FF56DA-23C8-4C92-8493-BAB89EA56ECC}" dt="2024-09-20T08:39:50.964" v="641" actId="113"/>
          <ac:spMkLst>
            <pc:docMk/>
            <pc:sldMk cId="4046925175" sldId="413"/>
            <ac:spMk id="26" creationId="{D9F88030-3C48-E603-AE82-9B1CE3DE036F}"/>
          </ac:spMkLst>
        </pc:spChg>
        <pc:spChg chg="mod">
          <ac:chgData name="Stuart Bullock" userId="0636eceb-0e3f-43f1-bd57-e9e70908cb34" providerId="ADAL" clId="{64FF56DA-23C8-4C92-8493-BAB89EA56ECC}" dt="2024-09-20T08:39:58.300" v="642" actId="20577"/>
          <ac:spMkLst>
            <pc:docMk/>
            <pc:sldMk cId="4046925175" sldId="413"/>
            <ac:spMk id="27" creationId="{5E425E47-6CED-F6A7-8101-D30B638E2DF4}"/>
          </ac:spMkLst>
        </pc:spChg>
      </pc:sldChg>
      <pc:sldChg chg="addSp modSp add del">
        <pc:chgData name="Stuart Bullock" userId="0636eceb-0e3f-43f1-bd57-e9e70908cb34" providerId="ADAL" clId="{64FF56DA-23C8-4C92-8493-BAB89EA56ECC}" dt="2024-09-20T08:29:02.571" v="254" actId="47"/>
        <pc:sldMkLst>
          <pc:docMk/>
          <pc:sldMk cId="1541874718" sldId="474"/>
        </pc:sldMkLst>
        <pc:spChg chg="add mod">
          <ac:chgData name="Stuart Bullock" userId="0636eceb-0e3f-43f1-bd57-e9e70908cb34" providerId="ADAL" clId="{64FF56DA-23C8-4C92-8493-BAB89EA56ECC}" dt="2024-09-19T13:37:47.229" v="19"/>
          <ac:spMkLst>
            <pc:docMk/>
            <pc:sldMk cId="1541874718" sldId="474"/>
            <ac:spMk id="3" creationId="{C8FA67D9-6E6C-6825-D033-36B4261FB53D}"/>
          </ac:spMkLst>
        </pc:spChg>
      </pc:sldChg>
      <pc:sldChg chg="modSp add del mod">
        <pc:chgData name="Stuart Bullock" userId="0636eceb-0e3f-43f1-bd57-e9e70908cb34" providerId="ADAL" clId="{64FF56DA-23C8-4C92-8493-BAB89EA56ECC}" dt="2024-09-20T08:29:02.571" v="254" actId="47"/>
        <pc:sldMkLst>
          <pc:docMk/>
          <pc:sldMk cId="2637681986" sldId="475"/>
        </pc:sldMkLst>
        <pc:graphicFrameChg chg="mod modGraphic">
          <ac:chgData name="Stuart Bullock" userId="0636eceb-0e3f-43f1-bd57-e9e70908cb34" providerId="ADAL" clId="{64FF56DA-23C8-4C92-8493-BAB89EA56ECC}" dt="2024-09-19T13:38:59.560" v="47"/>
          <ac:graphicFrameMkLst>
            <pc:docMk/>
            <pc:sldMk cId="2637681986" sldId="475"/>
            <ac:graphicFrameMk id="2" creationId="{E1043316-5D0E-45E3-68EB-71EF6879BFF3}"/>
          </ac:graphicFrameMkLst>
        </pc:graphicFrameChg>
        <pc:picChg chg="mod">
          <ac:chgData name="Stuart Bullock" userId="0636eceb-0e3f-43f1-bd57-e9e70908cb34" providerId="ADAL" clId="{64FF56DA-23C8-4C92-8493-BAB89EA56ECC}" dt="2024-09-19T13:37:58.895" v="34" actId="1038"/>
          <ac:picMkLst>
            <pc:docMk/>
            <pc:sldMk cId="2637681986" sldId="475"/>
            <ac:picMk id="5" creationId="{58BD3B0C-EA98-0B74-CC25-43D448C10508}"/>
          </ac:picMkLst>
        </pc:picChg>
        <pc:picChg chg="mod">
          <ac:chgData name="Stuart Bullock" userId="0636eceb-0e3f-43f1-bd57-e9e70908cb34" providerId="ADAL" clId="{64FF56DA-23C8-4C92-8493-BAB89EA56ECC}" dt="2024-09-19T13:37:58.895" v="34" actId="1038"/>
          <ac:picMkLst>
            <pc:docMk/>
            <pc:sldMk cId="2637681986" sldId="475"/>
            <ac:picMk id="6" creationId="{68DADE9D-E777-E2E6-307B-BEC2BB5DD7EF}"/>
          </ac:picMkLst>
        </pc:picChg>
        <pc:picChg chg="mod">
          <ac:chgData name="Stuart Bullock" userId="0636eceb-0e3f-43f1-bd57-e9e70908cb34" providerId="ADAL" clId="{64FF56DA-23C8-4C92-8493-BAB89EA56ECC}" dt="2024-09-19T13:37:58.895" v="34" actId="1038"/>
          <ac:picMkLst>
            <pc:docMk/>
            <pc:sldMk cId="2637681986" sldId="475"/>
            <ac:picMk id="8" creationId="{D72C5E19-0B6B-9B7B-B73E-3D14FBD1602C}"/>
          </ac:picMkLst>
        </pc:picChg>
      </pc:sldChg>
      <pc:sldChg chg="addSp delSp modSp add del mod">
        <pc:chgData name="Stuart Bullock" userId="0636eceb-0e3f-43f1-bd57-e9e70908cb34" providerId="ADAL" clId="{64FF56DA-23C8-4C92-8493-BAB89EA56ECC}" dt="2024-09-20T08:29:02.571" v="254" actId="47"/>
        <pc:sldMkLst>
          <pc:docMk/>
          <pc:sldMk cId="3737137262" sldId="476"/>
        </pc:sldMkLst>
        <pc:spChg chg="add mod">
          <ac:chgData name="Stuart Bullock" userId="0636eceb-0e3f-43f1-bd57-e9e70908cb34" providerId="ADAL" clId="{64FF56DA-23C8-4C92-8493-BAB89EA56ECC}" dt="2024-09-20T08:24:28.232" v="169" actId="12"/>
          <ac:spMkLst>
            <pc:docMk/>
            <pc:sldMk cId="3737137262" sldId="476"/>
            <ac:spMk id="4" creationId="{9179B0F6-0478-AF0C-34F3-711DEE49DC80}"/>
          </ac:spMkLst>
        </pc:spChg>
        <pc:graphicFrameChg chg="add del mod">
          <ac:chgData name="Stuart Bullock" userId="0636eceb-0e3f-43f1-bd57-e9e70908cb34" providerId="ADAL" clId="{64FF56DA-23C8-4C92-8493-BAB89EA56ECC}" dt="2024-09-20T08:22:52.819" v="118"/>
          <ac:graphicFrameMkLst>
            <pc:docMk/>
            <pc:sldMk cId="3737137262" sldId="476"/>
            <ac:graphicFrameMk id="5" creationId="{F9A0A59A-53AB-F5B1-2BF6-DA41E3F190F7}"/>
          </ac:graphicFrameMkLst>
        </pc:graphicFrameChg>
        <pc:graphicFrameChg chg="add del mod">
          <ac:chgData name="Stuart Bullock" userId="0636eceb-0e3f-43f1-bd57-e9e70908cb34" providerId="ADAL" clId="{64FF56DA-23C8-4C92-8493-BAB89EA56ECC}" dt="2024-09-20T08:23:30.215" v="149"/>
          <ac:graphicFrameMkLst>
            <pc:docMk/>
            <pc:sldMk cId="3737137262" sldId="476"/>
            <ac:graphicFrameMk id="6" creationId="{E93396FD-A372-D414-BF2A-45C1F9FB3728}"/>
          </ac:graphicFrameMkLst>
        </pc:graphicFrameChg>
        <pc:graphicFrameChg chg="add del mod">
          <ac:chgData name="Stuart Bullock" userId="0636eceb-0e3f-43f1-bd57-e9e70908cb34" providerId="ADAL" clId="{64FF56DA-23C8-4C92-8493-BAB89EA56ECC}" dt="2024-09-20T08:23:54.888" v="156"/>
          <ac:graphicFrameMkLst>
            <pc:docMk/>
            <pc:sldMk cId="3737137262" sldId="476"/>
            <ac:graphicFrameMk id="7" creationId="{03E5F7FD-B8F7-C689-6247-920F091C3D50}"/>
          </ac:graphicFrameMkLst>
        </pc:graphicFrameChg>
      </pc:sldChg>
      <pc:sldChg chg="addSp delSp modSp add del mod">
        <pc:chgData name="Stuart Bullock" userId="0636eceb-0e3f-43f1-bd57-e9e70908cb34" providerId="ADAL" clId="{64FF56DA-23C8-4C92-8493-BAB89EA56ECC}" dt="2024-09-23T13:57:18.959" v="655" actId="6549"/>
        <pc:sldMkLst>
          <pc:docMk/>
          <pc:sldMk cId="1054354951" sldId="477"/>
        </pc:sldMkLst>
        <pc:spChg chg="add del mod">
          <ac:chgData name="Stuart Bullock" userId="0636eceb-0e3f-43f1-bd57-e9e70908cb34" providerId="ADAL" clId="{64FF56DA-23C8-4C92-8493-BAB89EA56ECC}" dt="2024-09-20T08:25:46.199" v="211" actId="478"/>
          <ac:spMkLst>
            <pc:docMk/>
            <pc:sldMk cId="1054354951" sldId="477"/>
            <ac:spMk id="4" creationId="{681B9EA8-32F5-9F07-8B4D-4DEE6A09FADE}"/>
          </ac:spMkLst>
        </pc:spChg>
        <pc:spChg chg="add mod">
          <ac:chgData name="Stuart Bullock" userId="0636eceb-0e3f-43f1-bd57-e9e70908cb34" providerId="ADAL" clId="{64FF56DA-23C8-4C92-8493-BAB89EA56ECC}" dt="2024-09-23T13:57:18.959" v="655" actId="6549"/>
          <ac:spMkLst>
            <pc:docMk/>
            <pc:sldMk cId="1054354951" sldId="477"/>
            <ac:spMk id="5" creationId="{906DDC1A-DE5D-3B52-58E9-EEF48AAAF111}"/>
          </ac:spMkLst>
        </pc:spChg>
        <pc:graphicFrameChg chg="add del mod">
          <ac:chgData name="Stuart Bullock" userId="0636eceb-0e3f-43f1-bd57-e9e70908cb34" providerId="ADAL" clId="{64FF56DA-23C8-4C92-8493-BAB89EA56ECC}" dt="2024-09-20T08:25:56.839" v="215"/>
          <ac:graphicFrameMkLst>
            <pc:docMk/>
            <pc:sldMk cId="1054354951" sldId="477"/>
            <ac:graphicFrameMk id="6" creationId="{7A8DFE06-2E64-C3BB-A6B7-53E7DD2958F4}"/>
          </ac:graphicFrameMkLst>
        </pc:graphicFrameChg>
        <pc:graphicFrameChg chg="add del mod">
          <ac:chgData name="Stuart Bullock" userId="0636eceb-0e3f-43f1-bd57-e9e70908cb34" providerId="ADAL" clId="{64FF56DA-23C8-4C92-8493-BAB89EA56ECC}" dt="2024-09-20T08:30:47.657" v="303"/>
          <ac:graphicFrameMkLst>
            <pc:docMk/>
            <pc:sldMk cId="1054354951" sldId="477"/>
            <ac:graphicFrameMk id="7" creationId="{C72513E8-B8C6-1927-A6A4-175A2C71E28F}"/>
          </ac:graphicFrameMkLst>
        </pc:graphicFrameChg>
        <pc:graphicFrameChg chg="add del mod">
          <ac:chgData name="Stuart Bullock" userId="0636eceb-0e3f-43f1-bd57-e9e70908cb34" providerId="ADAL" clId="{64FF56DA-23C8-4C92-8493-BAB89EA56ECC}" dt="2024-09-20T08:30:58.554" v="309"/>
          <ac:graphicFrameMkLst>
            <pc:docMk/>
            <pc:sldMk cId="1054354951" sldId="477"/>
            <ac:graphicFrameMk id="8" creationId="{FE27B505-8E41-C510-0C82-9D408278C881}"/>
          </ac:graphicFrameMkLst>
        </pc:graphicFrameChg>
        <pc:graphicFrameChg chg="add del mod">
          <ac:chgData name="Stuart Bullock" userId="0636eceb-0e3f-43f1-bd57-e9e70908cb34" providerId="ADAL" clId="{64FF56DA-23C8-4C92-8493-BAB89EA56ECC}" dt="2024-09-20T08:31:15.431" v="316"/>
          <ac:graphicFrameMkLst>
            <pc:docMk/>
            <pc:sldMk cId="1054354951" sldId="477"/>
            <ac:graphicFrameMk id="9" creationId="{DB337899-E398-48C3-30B9-E5EC3244BF4C}"/>
          </ac:graphicFrameMkLst>
        </pc:graphicFrameChg>
        <pc:graphicFrameChg chg="add del mod">
          <ac:chgData name="Stuart Bullock" userId="0636eceb-0e3f-43f1-bd57-e9e70908cb34" providerId="ADAL" clId="{64FF56DA-23C8-4C92-8493-BAB89EA56ECC}" dt="2024-09-20T08:33:03.421" v="472"/>
          <ac:graphicFrameMkLst>
            <pc:docMk/>
            <pc:sldMk cId="1054354951" sldId="477"/>
            <ac:graphicFrameMk id="10" creationId="{2D7D2AD7-08C2-9424-F749-9A4DE9326AF3}"/>
          </ac:graphicFrameMkLst>
        </pc:graphicFrameChg>
        <pc:graphicFrameChg chg="add del mod">
          <ac:chgData name="Stuart Bullock" userId="0636eceb-0e3f-43f1-bd57-e9e70908cb34" providerId="ADAL" clId="{64FF56DA-23C8-4C92-8493-BAB89EA56ECC}" dt="2024-09-20T08:33:24.677" v="478"/>
          <ac:graphicFrameMkLst>
            <pc:docMk/>
            <pc:sldMk cId="1054354951" sldId="477"/>
            <ac:graphicFrameMk id="11" creationId="{21E7389D-EC63-4F69-25E1-9C20CDE706CD}"/>
          </ac:graphicFrameMkLst>
        </pc:graphicFrameChg>
      </pc:sldChg>
      <pc:sldChg chg="addSp delSp modSp add del mod">
        <pc:chgData name="Stuart Bullock" userId="0636eceb-0e3f-43f1-bd57-e9e70908cb34" providerId="ADAL" clId="{64FF56DA-23C8-4C92-8493-BAB89EA56ECC}" dt="2024-09-23T14:00:10.577" v="820" actId="20577"/>
        <pc:sldMkLst>
          <pc:docMk/>
          <pc:sldMk cId="425157035" sldId="478"/>
        </pc:sldMkLst>
        <pc:spChg chg="add mod">
          <ac:chgData name="Stuart Bullock" userId="0636eceb-0e3f-43f1-bd57-e9e70908cb34" providerId="ADAL" clId="{64FF56DA-23C8-4C92-8493-BAB89EA56ECC}" dt="2024-09-23T14:00:10.577" v="820" actId="20577"/>
          <ac:spMkLst>
            <pc:docMk/>
            <pc:sldMk cId="425157035" sldId="478"/>
            <ac:spMk id="3" creationId="{273E5FF8-50D3-DE0D-A01C-CA712A3472F9}"/>
          </ac:spMkLst>
        </pc:spChg>
        <pc:graphicFrameChg chg="add del mod">
          <ac:chgData name="Stuart Bullock" userId="0636eceb-0e3f-43f1-bd57-e9e70908cb34" providerId="ADAL" clId="{64FF56DA-23C8-4C92-8493-BAB89EA56ECC}" dt="2024-09-20T08:35:31.047" v="504"/>
          <ac:graphicFrameMkLst>
            <pc:docMk/>
            <pc:sldMk cId="425157035" sldId="478"/>
            <ac:graphicFrameMk id="5" creationId="{7B141B7B-1C08-3969-3204-B5EA1066B004}"/>
          </ac:graphicFrameMkLst>
        </pc:graphicFrameChg>
      </pc:sldChg>
      <pc:sldChg chg="addSp delSp modSp new add del mod">
        <pc:chgData name="Stuart Bullock" userId="0636eceb-0e3f-43f1-bd57-e9e70908cb34" providerId="ADAL" clId="{64FF56DA-23C8-4C92-8493-BAB89EA56ECC}" dt="2024-09-20T08:29:02.571" v="254" actId="47"/>
        <pc:sldMkLst>
          <pc:docMk/>
          <pc:sldMk cId="672980292" sldId="479"/>
        </pc:sldMkLst>
        <pc:spChg chg="del">
          <ac:chgData name="Stuart Bullock" userId="0636eceb-0e3f-43f1-bd57-e9e70908cb34" providerId="ADAL" clId="{64FF56DA-23C8-4C92-8493-BAB89EA56ECC}" dt="2024-09-20T08:21:13.833" v="82" actId="478"/>
          <ac:spMkLst>
            <pc:docMk/>
            <pc:sldMk cId="672980292" sldId="479"/>
            <ac:spMk id="2" creationId="{1CC8889A-0436-6EB5-A332-3CEE60E94EFC}"/>
          </ac:spMkLst>
        </pc:spChg>
        <pc:spChg chg="del">
          <ac:chgData name="Stuart Bullock" userId="0636eceb-0e3f-43f1-bd57-e9e70908cb34" providerId="ADAL" clId="{64FF56DA-23C8-4C92-8493-BAB89EA56ECC}" dt="2024-09-20T08:21:13.833" v="82" actId="478"/>
          <ac:spMkLst>
            <pc:docMk/>
            <pc:sldMk cId="672980292" sldId="479"/>
            <ac:spMk id="3" creationId="{CD174F9A-F31E-FFB9-8E1F-B6D5E5EA98F9}"/>
          </ac:spMkLst>
        </pc:spChg>
        <pc:spChg chg="del">
          <ac:chgData name="Stuart Bullock" userId="0636eceb-0e3f-43f1-bd57-e9e70908cb34" providerId="ADAL" clId="{64FF56DA-23C8-4C92-8493-BAB89EA56ECC}" dt="2024-09-20T08:21:13.833" v="82" actId="478"/>
          <ac:spMkLst>
            <pc:docMk/>
            <pc:sldMk cId="672980292" sldId="479"/>
            <ac:spMk id="4" creationId="{B00555F3-7916-859E-EF81-CA74712DA410}"/>
          </ac:spMkLst>
        </pc:spChg>
        <pc:spChg chg="add mod">
          <ac:chgData name="Stuart Bullock" userId="0636eceb-0e3f-43f1-bd57-e9e70908cb34" providerId="ADAL" clId="{64FF56DA-23C8-4C92-8493-BAB89EA56ECC}" dt="2024-09-20T08:21:11.021" v="81"/>
          <ac:spMkLst>
            <pc:docMk/>
            <pc:sldMk cId="672980292" sldId="479"/>
            <ac:spMk id="5" creationId="{DE3F8948-0215-D41D-DC0D-AF4F901C8684}"/>
          </ac:spMkLst>
        </pc:spChg>
        <pc:spChg chg="add mod">
          <ac:chgData name="Stuart Bullock" userId="0636eceb-0e3f-43f1-bd57-e9e70908cb34" providerId="ADAL" clId="{64FF56DA-23C8-4C92-8493-BAB89EA56ECC}" dt="2024-09-20T08:21:08.819" v="80"/>
          <ac:spMkLst>
            <pc:docMk/>
            <pc:sldMk cId="672980292" sldId="479"/>
            <ac:spMk id="6" creationId="{732B069A-E2FE-508B-4C76-617215AC683A}"/>
          </ac:spMkLst>
        </pc:spChg>
        <pc:spChg chg="add mod">
          <ac:chgData name="Stuart Bullock" userId="0636eceb-0e3f-43f1-bd57-e9e70908cb34" providerId="ADAL" clId="{64FF56DA-23C8-4C92-8493-BAB89EA56ECC}" dt="2024-09-20T08:21:08.819" v="80"/>
          <ac:spMkLst>
            <pc:docMk/>
            <pc:sldMk cId="672980292" sldId="479"/>
            <ac:spMk id="7" creationId="{1941C294-C647-FADB-9847-B5C8F641B1B2}"/>
          </ac:spMkLst>
        </pc:spChg>
        <pc:spChg chg="add mod">
          <ac:chgData name="Stuart Bullock" userId="0636eceb-0e3f-43f1-bd57-e9e70908cb34" providerId="ADAL" clId="{64FF56DA-23C8-4C92-8493-BAB89EA56ECC}" dt="2024-09-20T08:21:08.819" v="80"/>
          <ac:spMkLst>
            <pc:docMk/>
            <pc:sldMk cId="672980292" sldId="479"/>
            <ac:spMk id="8" creationId="{CF4952C0-9125-5026-03FE-E06004E318F3}"/>
          </ac:spMkLst>
        </pc:spChg>
        <pc:spChg chg="add mod">
          <ac:chgData name="Stuart Bullock" userId="0636eceb-0e3f-43f1-bd57-e9e70908cb34" providerId="ADAL" clId="{64FF56DA-23C8-4C92-8493-BAB89EA56ECC}" dt="2024-09-20T08:21:18.097" v="93" actId="20577"/>
          <ac:spMkLst>
            <pc:docMk/>
            <pc:sldMk cId="672980292" sldId="479"/>
            <ac:spMk id="9" creationId="{55030478-3C90-44D6-0552-0C24F5B88920}"/>
          </ac:spMkLst>
        </pc:spChg>
        <pc:spChg chg="add mod">
          <ac:chgData name="Stuart Bullock" userId="0636eceb-0e3f-43f1-bd57-e9e70908cb34" providerId="ADAL" clId="{64FF56DA-23C8-4C92-8493-BAB89EA56ECC}" dt="2024-09-20T08:21:14.383" v="83"/>
          <ac:spMkLst>
            <pc:docMk/>
            <pc:sldMk cId="672980292" sldId="479"/>
            <ac:spMk id="10" creationId="{0011542A-721E-3962-7817-269300644DBB}"/>
          </ac:spMkLst>
        </pc:spChg>
        <pc:spChg chg="add mod">
          <ac:chgData name="Stuart Bullock" userId="0636eceb-0e3f-43f1-bd57-e9e70908cb34" providerId="ADAL" clId="{64FF56DA-23C8-4C92-8493-BAB89EA56ECC}" dt="2024-09-20T08:21:14.383" v="83"/>
          <ac:spMkLst>
            <pc:docMk/>
            <pc:sldMk cId="672980292" sldId="479"/>
            <ac:spMk id="11" creationId="{9B545819-BA6C-7D51-6281-1C52FB6D7A49}"/>
          </ac:spMkLst>
        </pc:spChg>
        <pc:spChg chg="add mod">
          <ac:chgData name="Stuart Bullock" userId="0636eceb-0e3f-43f1-bd57-e9e70908cb34" providerId="ADAL" clId="{64FF56DA-23C8-4C92-8493-BAB89EA56ECC}" dt="2024-09-20T08:24:35.305" v="172" actId="12"/>
          <ac:spMkLst>
            <pc:docMk/>
            <pc:sldMk cId="672980292" sldId="479"/>
            <ac:spMk id="12" creationId="{13DDBE3A-033B-E5D7-373C-9D611787E724}"/>
          </ac:spMkLst>
        </pc:spChg>
        <pc:spChg chg="add">
          <ac:chgData name="Stuart Bullock" userId="0636eceb-0e3f-43f1-bd57-e9e70908cb34" providerId="ADAL" clId="{64FF56DA-23C8-4C92-8493-BAB89EA56ECC}" dt="2024-09-20T08:21:24.527" v="97"/>
          <ac:spMkLst>
            <pc:docMk/>
            <pc:sldMk cId="672980292" sldId="479"/>
            <ac:spMk id="16" creationId="{B56CBA82-296D-1425-FB18-AA05174F5200}"/>
          </ac:spMkLst>
        </pc:spChg>
        <pc:spChg chg="add">
          <ac:chgData name="Stuart Bullock" userId="0636eceb-0e3f-43f1-bd57-e9e70908cb34" providerId="ADAL" clId="{64FF56DA-23C8-4C92-8493-BAB89EA56ECC}" dt="2024-09-20T08:21:24.527" v="97"/>
          <ac:spMkLst>
            <pc:docMk/>
            <pc:sldMk cId="672980292" sldId="479"/>
            <ac:spMk id="17" creationId="{3D61415A-DF73-AACE-2F74-C75365A2E8EB}"/>
          </ac:spMkLst>
        </pc:spChg>
        <pc:spChg chg="add">
          <ac:chgData name="Stuart Bullock" userId="0636eceb-0e3f-43f1-bd57-e9e70908cb34" providerId="ADAL" clId="{64FF56DA-23C8-4C92-8493-BAB89EA56ECC}" dt="2024-09-20T08:21:24.527" v="97"/>
          <ac:spMkLst>
            <pc:docMk/>
            <pc:sldMk cId="672980292" sldId="479"/>
            <ac:spMk id="18" creationId="{6F1DF3B1-A3CD-C901-DF11-57480862122F}"/>
          </ac:spMkLst>
        </pc:spChg>
        <pc:graphicFrameChg chg="add del mod">
          <ac:chgData name="Stuart Bullock" userId="0636eceb-0e3f-43f1-bd57-e9e70908cb34" providerId="ADAL" clId="{64FF56DA-23C8-4C92-8493-BAB89EA56ECC}" dt="2024-09-20T08:21:26.069" v="99"/>
          <ac:graphicFrameMkLst>
            <pc:docMk/>
            <pc:sldMk cId="672980292" sldId="479"/>
            <ac:graphicFrameMk id="13" creationId="{8AE97341-8F4E-9FD8-DED8-BC1F490B9462}"/>
          </ac:graphicFrameMkLst>
        </pc:graphicFrameChg>
        <pc:graphicFrameChg chg="add">
          <ac:chgData name="Stuart Bullock" userId="0636eceb-0e3f-43f1-bd57-e9e70908cb34" providerId="ADAL" clId="{64FF56DA-23C8-4C92-8493-BAB89EA56ECC}" dt="2024-09-20T08:21:24.527" v="97"/>
          <ac:graphicFrameMkLst>
            <pc:docMk/>
            <pc:sldMk cId="672980292" sldId="479"/>
            <ac:graphicFrameMk id="14" creationId="{03B7847F-8823-A4AD-ADB4-E36E0FFB884D}"/>
          </ac:graphicFrameMkLst>
        </pc:graphicFrameChg>
        <pc:graphicFrameChg chg="add">
          <ac:chgData name="Stuart Bullock" userId="0636eceb-0e3f-43f1-bd57-e9e70908cb34" providerId="ADAL" clId="{64FF56DA-23C8-4C92-8493-BAB89EA56ECC}" dt="2024-09-20T08:21:24.527" v="97"/>
          <ac:graphicFrameMkLst>
            <pc:docMk/>
            <pc:sldMk cId="672980292" sldId="479"/>
            <ac:graphicFrameMk id="15" creationId="{5A7BFCF6-C2ED-94C7-5778-F69061F5ABC3}"/>
          </ac:graphicFrameMkLst>
        </pc:graphicFrameChg>
        <pc:graphicFrameChg chg="add del mod">
          <ac:chgData name="Stuart Bullock" userId="0636eceb-0e3f-43f1-bd57-e9e70908cb34" providerId="ADAL" clId="{64FF56DA-23C8-4C92-8493-BAB89EA56ECC}" dt="2024-09-20T08:21:51.458" v="103"/>
          <ac:graphicFrameMkLst>
            <pc:docMk/>
            <pc:sldMk cId="672980292" sldId="479"/>
            <ac:graphicFrameMk id="19" creationId="{BA99E7D1-D5AD-DCE2-2FF0-59DCA68198B8}"/>
          </ac:graphicFrameMkLst>
        </pc:graphicFrameChg>
      </pc:sldChg>
      <pc:sldChg chg="addSp delSp modSp new add del mod">
        <pc:chgData name="Stuart Bullock" userId="0636eceb-0e3f-43f1-bd57-e9e70908cb34" providerId="ADAL" clId="{64FF56DA-23C8-4C92-8493-BAB89EA56ECC}" dt="2024-09-20T08:30:03.324" v="299" actId="1035"/>
        <pc:sldMkLst>
          <pc:docMk/>
          <pc:sldMk cId="467952009" sldId="480"/>
        </pc:sldMkLst>
        <pc:spChg chg="del">
          <ac:chgData name="Stuart Bullock" userId="0636eceb-0e3f-43f1-bd57-e9e70908cb34" providerId="ADAL" clId="{64FF56DA-23C8-4C92-8493-BAB89EA56ECC}" dt="2024-09-20T08:29:11.651" v="255" actId="478"/>
          <ac:spMkLst>
            <pc:docMk/>
            <pc:sldMk cId="467952009" sldId="480"/>
            <ac:spMk id="2" creationId="{081C5D40-6360-A725-8999-2371318EB582}"/>
          </ac:spMkLst>
        </pc:spChg>
        <pc:spChg chg="del">
          <ac:chgData name="Stuart Bullock" userId="0636eceb-0e3f-43f1-bd57-e9e70908cb34" providerId="ADAL" clId="{64FF56DA-23C8-4C92-8493-BAB89EA56ECC}" dt="2024-09-20T08:29:11.651" v="255" actId="478"/>
          <ac:spMkLst>
            <pc:docMk/>
            <pc:sldMk cId="467952009" sldId="480"/>
            <ac:spMk id="3" creationId="{94D8E189-DCB1-EB37-EA19-EB3A7C02D004}"/>
          </ac:spMkLst>
        </pc:spChg>
        <pc:spChg chg="del">
          <ac:chgData name="Stuart Bullock" userId="0636eceb-0e3f-43f1-bd57-e9e70908cb34" providerId="ADAL" clId="{64FF56DA-23C8-4C92-8493-BAB89EA56ECC}" dt="2024-09-20T08:29:11.651" v="255" actId="478"/>
          <ac:spMkLst>
            <pc:docMk/>
            <pc:sldMk cId="467952009" sldId="480"/>
            <ac:spMk id="4" creationId="{F28DFFE4-4DDF-E01C-6EBB-69F7CC6AF9BD}"/>
          </ac:spMkLst>
        </pc:spChg>
        <pc:spChg chg="add mod">
          <ac:chgData name="Stuart Bullock" userId="0636eceb-0e3f-43f1-bd57-e9e70908cb34" providerId="ADAL" clId="{64FF56DA-23C8-4C92-8493-BAB89EA56ECC}" dt="2024-09-20T08:29:56.232" v="288" actId="20577"/>
          <ac:spMkLst>
            <pc:docMk/>
            <pc:sldMk cId="467952009" sldId="480"/>
            <ac:spMk id="5" creationId="{B72BB020-E9F6-A849-12AC-4092B8A5A588}"/>
          </ac:spMkLst>
        </pc:spChg>
        <pc:spChg chg="add mod">
          <ac:chgData name="Stuart Bullock" userId="0636eceb-0e3f-43f1-bd57-e9e70908cb34" providerId="ADAL" clId="{64FF56DA-23C8-4C92-8493-BAB89EA56ECC}" dt="2024-09-20T08:29:24.208" v="256"/>
          <ac:spMkLst>
            <pc:docMk/>
            <pc:sldMk cId="467952009" sldId="480"/>
            <ac:spMk id="6" creationId="{AF791581-2001-23C4-36B0-0F2D67481FC4}"/>
          </ac:spMkLst>
        </pc:spChg>
        <pc:spChg chg="add mod">
          <ac:chgData name="Stuart Bullock" userId="0636eceb-0e3f-43f1-bd57-e9e70908cb34" providerId="ADAL" clId="{64FF56DA-23C8-4C92-8493-BAB89EA56ECC}" dt="2024-09-20T08:29:24.208" v="256"/>
          <ac:spMkLst>
            <pc:docMk/>
            <pc:sldMk cId="467952009" sldId="480"/>
            <ac:spMk id="7" creationId="{1EF78F40-0A40-8ABB-28DF-BC9A60F73AE1}"/>
          </ac:spMkLst>
        </pc:spChg>
        <pc:spChg chg="add mod">
          <ac:chgData name="Stuart Bullock" userId="0636eceb-0e3f-43f1-bd57-e9e70908cb34" providerId="ADAL" clId="{64FF56DA-23C8-4C92-8493-BAB89EA56ECC}" dt="2024-09-20T08:30:03.324" v="299" actId="1035"/>
          <ac:spMkLst>
            <pc:docMk/>
            <pc:sldMk cId="467952009" sldId="480"/>
            <ac:spMk id="8" creationId="{2BBBF1D6-6532-993D-76B8-9B281F2371B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68CE-A29B-D747-B01C-0E51223DCFF0}" type="datetimeFigureOut">
              <a:rPr lang="en-US" smtClean="0"/>
              <a:t>9/23/2024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3AB40-95DC-A548-B27E-8C46CA8E4F5D}" type="slidenum">
              <a:rPr lang="en-US" smtClean="0"/>
              <a:t>‹#›</a:t>
            </a:fld>
            <a:endParaRPr lang="en-US"/>
          </a:p>
        </p:txBody>
      </p:sp>
    </p:spTree>
    <p:extLst>
      <p:ext uri="{BB962C8B-B14F-4D97-AF65-F5344CB8AC3E}">
        <p14:creationId xmlns:p14="http://schemas.microsoft.com/office/powerpoint/2010/main" val="234857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8</a:t>
            </a:fld>
            <a:endParaRPr lang="en-US"/>
          </a:p>
        </p:txBody>
      </p:sp>
    </p:spTree>
    <p:extLst>
      <p:ext uri="{BB962C8B-B14F-4D97-AF65-F5344CB8AC3E}">
        <p14:creationId xmlns:p14="http://schemas.microsoft.com/office/powerpoint/2010/main" val="2338855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a:t>
            </a:fld>
            <a:endParaRPr lang="en-US"/>
          </a:p>
        </p:txBody>
      </p:sp>
    </p:spTree>
    <p:extLst>
      <p:ext uri="{BB962C8B-B14F-4D97-AF65-F5344CB8AC3E}">
        <p14:creationId xmlns:p14="http://schemas.microsoft.com/office/powerpoint/2010/main" val="945099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a:t>
            </a:fld>
            <a:endParaRPr lang="en-US"/>
          </a:p>
        </p:txBody>
      </p:sp>
    </p:spTree>
    <p:extLst>
      <p:ext uri="{BB962C8B-B14F-4D97-AF65-F5344CB8AC3E}">
        <p14:creationId xmlns:p14="http://schemas.microsoft.com/office/powerpoint/2010/main" val="3309739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21</a:t>
            </a:fld>
            <a:endParaRPr lang="en-US"/>
          </a:p>
        </p:txBody>
      </p:sp>
    </p:spTree>
    <p:extLst>
      <p:ext uri="{BB962C8B-B14F-4D97-AF65-F5344CB8AC3E}">
        <p14:creationId xmlns:p14="http://schemas.microsoft.com/office/powerpoint/2010/main" val="355547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22</a:t>
            </a:fld>
            <a:endParaRPr lang="en-US"/>
          </a:p>
        </p:txBody>
      </p:sp>
    </p:spTree>
    <p:extLst>
      <p:ext uri="{BB962C8B-B14F-4D97-AF65-F5344CB8AC3E}">
        <p14:creationId xmlns:p14="http://schemas.microsoft.com/office/powerpoint/2010/main" val="1412679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23</a:t>
            </a:fld>
            <a:endParaRPr lang="en-US"/>
          </a:p>
        </p:txBody>
      </p:sp>
    </p:spTree>
    <p:extLst>
      <p:ext uri="{BB962C8B-B14F-4D97-AF65-F5344CB8AC3E}">
        <p14:creationId xmlns:p14="http://schemas.microsoft.com/office/powerpoint/2010/main" val="513629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34</a:t>
            </a:fld>
            <a:endParaRPr lang="en-US"/>
          </a:p>
        </p:txBody>
      </p:sp>
    </p:spTree>
    <p:extLst>
      <p:ext uri="{BB962C8B-B14F-4D97-AF65-F5344CB8AC3E}">
        <p14:creationId xmlns:p14="http://schemas.microsoft.com/office/powerpoint/2010/main" val="1954430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35</a:t>
            </a:fld>
            <a:endParaRPr lang="en-US"/>
          </a:p>
        </p:txBody>
      </p:sp>
    </p:spTree>
    <p:extLst>
      <p:ext uri="{BB962C8B-B14F-4D97-AF65-F5344CB8AC3E}">
        <p14:creationId xmlns:p14="http://schemas.microsoft.com/office/powerpoint/2010/main" val="15308606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5" name="Picture 4" descr="A picture containing origami, origami paper, art paper, creative arts&#10;&#10;Description automatically generated">
            <a:extLst>
              <a:ext uri="{FF2B5EF4-FFF2-40B4-BE49-F238E27FC236}">
                <a16:creationId xmlns:a16="http://schemas.microsoft.com/office/drawing/2014/main" id="{0BB97190-CC4F-731C-30BD-140F5B5A13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09040" y="2931339"/>
            <a:ext cx="4782960" cy="39312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10;&#10;Description automatically generated">
            <a:extLst>
              <a:ext uri="{FF2B5EF4-FFF2-40B4-BE49-F238E27FC236}">
                <a16:creationId xmlns:a16="http://schemas.microsoft.com/office/drawing/2014/main" id="{CD1D1AC7-02AC-0AD0-683F-F1D6A28E1F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7550" y="3502325"/>
            <a:ext cx="3862765" cy="32724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C09AF45F-A0E0-65C4-46F1-A07A34F3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82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p:nvPicPr>
        <p:blipFill>
          <a:blip r:embed="rId2"/>
          <a:stretch>
            <a:fillRect/>
          </a:stretch>
        </p:blipFill>
        <p:spPr>
          <a:xfrm>
            <a:off x="3019477" y="379800"/>
            <a:ext cx="6153045"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19476" y="2324958"/>
            <a:ext cx="6153045"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spTree>
    <p:extLst>
      <p:ext uri="{BB962C8B-B14F-4D97-AF65-F5344CB8AC3E}">
        <p14:creationId xmlns:p14="http://schemas.microsoft.com/office/powerpoint/2010/main" val="219461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p:cNvSpPr>
          <p:nvPr/>
        </p:nvSpPr>
        <p:spPr>
          <a:xfrm>
            <a:off x="3046800" y="379800"/>
            <a:ext cx="6098400" cy="609840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3827856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p:nvSpPr>
        <p:spPr>
          <a:xfrm>
            <a:off x="3046800" y="379800"/>
            <a:ext cx="6098400" cy="60984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179104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p:nvSpPr>
        <p:spPr>
          <a:xfrm>
            <a:off x="3061200" y="393916"/>
            <a:ext cx="6069600"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634815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p:nvSpPr>
        <p:spPr>
          <a:xfrm>
            <a:off x="3061200" y="393916"/>
            <a:ext cx="60696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407652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035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85125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0832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85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 origami paper, art paper, creative arts&#10;&#10;Description automatically generated">
            <a:extLst>
              <a:ext uri="{FF2B5EF4-FFF2-40B4-BE49-F238E27FC236}">
                <a16:creationId xmlns:a16="http://schemas.microsoft.com/office/drawing/2014/main" id="{950A6AEC-7D9A-FA67-E84A-4E820AFE5D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7340" y="3972048"/>
            <a:ext cx="3534660" cy="29052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8225AB2A-7EDC-8914-F600-E87B7828A3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Rectangle 11">
            <a:extLst>
              <a:ext uri="{FF2B5EF4-FFF2-40B4-BE49-F238E27FC236}">
                <a16:creationId xmlns:a16="http://schemas.microsoft.com/office/drawing/2014/main" id="{A69CF9A3-F75E-1543-A4D6-D433935AC8E6}"/>
              </a:ext>
            </a:extLst>
          </p:cNvPr>
          <p:cNvSpPr/>
          <p:nvPr/>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p:nvSpPr>
        <p:spPr>
          <a:xfrm>
            <a:off x="8407006"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6413010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1744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6508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BFA1C70D-1C61-8E49-B7DC-53880C4C191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94082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4574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4574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Shape 18">
            <a:extLst>
              <a:ext uri="{FF2B5EF4-FFF2-40B4-BE49-F238E27FC236}">
                <a16:creationId xmlns:a16="http://schemas.microsoft.com/office/drawing/2014/main" id="{E452DC6E-D284-DA4A-B95E-C40FCD559981}"/>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44021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36387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5" name="Shape 18">
            <a:extLst>
              <a:ext uri="{FF2B5EF4-FFF2-40B4-BE49-F238E27FC236}">
                <a16:creationId xmlns:a16="http://schemas.microsoft.com/office/drawing/2014/main" id="{A5C37964-46C7-314E-9370-D4C9898C9AA4}"/>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489271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57922E3B-EE72-A440-B354-D1DD05C40F24}"/>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9839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Statistics</a:t>
            </a:r>
          </a:p>
          <a:p>
            <a:endParaRPr lang="en-US" sz="1800" dirty="0">
              <a:solidFill>
                <a:schemeClr val="tx1"/>
              </a:solidFill>
            </a:endParaRPr>
          </a:p>
        </p:txBody>
      </p:sp>
      <p:pic>
        <p:nvPicPr>
          <p:cNvPr id="5" name="Picture 4" descr="A picture containing animal figure, cartoon&#10;&#10;Description automatically generated">
            <a:extLst>
              <a:ext uri="{FF2B5EF4-FFF2-40B4-BE49-F238E27FC236}">
                <a16:creationId xmlns:a16="http://schemas.microsoft.com/office/drawing/2014/main" id="{8A3CEDA1-988B-6880-5E26-917A1C1E8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4218" y="3427200"/>
            <a:ext cx="4223832" cy="34308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649D1AB6-9EFC-8EED-F245-3129E0A57C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194979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8" name="Picture 7">
            <a:extLst>
              <a:ext uri="{FF2B5EF4-FFF2-40B4-BE49-F238E27FC236}">
                <a16:creationId xmlns:a16="http://schemas.microsoft.com/office/drawing/2014/main" id="{C2ED3160-4532-A74F-9D0A-36499A9349FB}"/>
              </a:ext>
            </a:extLst>
          </p:cNvPr>
          <p:cNvPicPr>
            <a:picLocks noChangeAspect="1"/>
          </p:cNvPicPr>
          <p:nvPr/>
        </p:nvPicPr>
        <p:blipFill>
          <a:blip r:embed="rId2"/>
          <a:stretch>
            <a:fillRect/>
          </a:stretch>
        </p:blipFill>
        <p:spPr>
          <a:xfrm>
            <a:off x="1" y="6091834"/>
            <a:ext cx="1754714" cy="792000"/>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pic>
        <p:nvPicPr>
          <p:cNvPr id="2" name="Picture 1" descr="Icon&#10;&#10;Description automatically generated">
            <a:extLst>
              <a:ext uri="{FF2B5EF4-FFF2-40B4-BE49-F238E27FC236}">
                <a16:creationId xmlns:a16="http://schemas.microsoft.com/office/drawing/2014/main" id="{CCF09E80-2EA9-BE0D-6A0F-C2E4D61F8E96}"/>
              </a:ext>
            </a:extLst>
          </p:cNvPr>
          <p:cNvPicPr>
            <a:picLocks noChangeAspect="1"/>
          </p:cNvPicPr>
          <p:nvPr userDrawn="1"/>
        </p:nvPicPr>
        <p:blipFill>
          <a:blip r:embed="rId3"/>
          <a:stretch>
            <a:fillRect/>
          </a:stretch>
        </p:blipFill>
        <p:spPr>
          <a:xfrm>
            <a:off x="7130042" y="3429000"/>
            <a:ext cx="4777292" cy="3297600"/>
          </a:xfrm>
          <a:prstGeom prst="rect">
            <a:avLst/>
          </a:prstGeom>
        </p:spPr>
      </p:pic>
    </p:spTree>
    <p:extLst>
      <p:ext uri="{BB962C8B-B14F-4D97-AF65-F5344CB8AC3E}">
        <p14:creationId xmlns:p14="http://schemas.microsoft.com/office/powerpoint/2010/main" val="3843442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9" name="Picture 8" descr="Icon&#10;&#10;Description automatically generated">
            <a:extLst>
              <a:ext uri="{FF2B5EF4-FFF2-40B4-BE49-F238E27FC236}">
                <a16:creationId xmlns:a16="http://schemas.microsoft.com/office/drawing/2014/main" id="{1885CC0B-F524-A341-A0CB-7438DD832F31}"/>
              </a:ext>
            </a:extLst>
          </p:cNvPr>
          <p:cNvPicPr>
            <a:picLocks noChangeAspect="1"/>
          </p:cNvPicPr>
          <p:nvPr/>
        </p:nvPicPr>
        <p:blipFill>
          <a:blip r:embed="rId2"/>
          <a:stretch>
            <a:fillRect/>
          </a:stretch>
        </p:blipFill>
        <p:spPr>
          <a:xfrm>
            <a:off x="7130042" y="3429000"/>
            <a:ext cx="4777292" cy="3297600"/>
          </a:xfrm>
          <a:prstGeom prst="rect">
            <a:avLst/>
          </a:prstGeom>
        </p:spPr>
      </p:pic>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961322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7526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84822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4106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72680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60365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291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757430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69415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picture containing animal figure, cartoon&#10;&#10;Description automatically generated">
            <a:extLst>
              <a:ext uri="{FF2B5EF4-FFF2-40B4-BE49-F238E27FC236}">
                <a16:creationId xmlns:a16="http://schemas.microsoft.com/office/drawing/2014/main" id="{AB795C35-1033-AF80-67DE-54099BF8EA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4292" y="4143600"/>
            <a:ext cx="3341836" cy="271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DC57D68-1272-C03E-D834-46BA819B70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7322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58140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05883FE-3521-A2AC-71D4-ACCA23263DC0}"/>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4E609F63-C39E-5135-EC8E-C996C7645D82}"/>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3AD8F8C0-D1D7-605D-D82F-0F8697F3FD6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0B7C515C-D727-94F2-761E-08F4DE3D5798}"/>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198009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p:nvPicPr>
        <p:blipFill>
          <a:blip r:embed="rId2"/>
          <a:stretch>
            <a:fillRect/>
          </a:stretch>
        </p:blipFill>
        <p:spPr>
          <a:xfrm>
            <a:off x="4919461" y="2601000"/>
            <a:ext cx="2353077" cy="1656000"/>
          </a:xfrm>
          <a:prstGeom prst="rect">
            <a:avLst/>
          </a:prstGeom>
        </p:spPr>
      </p:pic>
    </p:spTree>
    <p:extLst>
      <p:ext uri="{BB962C8B-B14F-4D97-AF65-F5344CB8AC3E}">
        <p14:creationId xmlns:p14="http://schemas.microsoft.com/office/powerpoint/2010/main" val="329775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bg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bg1"/>
                </a:solidFill>
                <a:latin typeface="Arial" panose="020B0604020202020204" pitchFamily="34" charset="0"/>
                <a:cs typeface="Arial" panose="020B0604020202020204" pitchFamily="34" charset="0"/>
              </a:rPr>
              <a:t>Mathematics in Context </a:t>
            </a:r>
            <a:r>
              <a:rPr lang="en-GB" sz="4800" b="0" i="0" dirty="0">
                <a:solidFill>
                  <a:schemeClr val="bg1"/>
                </a:solidFill>
                <a:effectLst/>
                <a:latin typeface="Arial" panose="020B0604020202020204" pitchFamily="34" charset="0"/>
              </a:rPr>
              <a:t>(Level 3 Core Maths)</a:t>
            </a:r>
            <a:endParaRPr lang="en-GB" sz="4800" dirty="0">
              <a:solidFill>
                <a:schemeClr val="bg1"/>
              </a:solidFill>
              <a:latin typeface="Arial" panose="020B0604020202020204" pitchFamily="34" charset="0"/>
              <a:cs typeface="Arial" panose="020B0604020202020204" pitchFamily="34" charset="0"/>
            </a:endParaRPr>
          </a:p>
          <a:p>
            <a:endParaRPr lang="en-US" sz="1800" dirty="0">
              <a:solidFill>
                <a:schemeClr val="bg1"/>
              </a:solidFill>
            </a:endParaRPr>
          </a:p>
        </p:txBody>
      </p:sp>
      <p:pic>
        <p:nvPicPr>
          <p:cNvPr id="25" name="Picture 24" descr="A group of ants on a plant&#10;&#10;Description automatically generated">
            <a:extLst>
              <a:ext uri="{FF2B5EF4-FFF2-40B4-BE49-F238E27FC236}">
                <a16:creationId xmlns:a16="http://schemas.microsoft.com/office/drawing/2014/main" id="{FCA636C0-EE1F-F244-7F89-78DB3E05B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501663">
            <a:off x="8560408" y="1557686"/>
            <a:ext cx="3802631" cy="5274000"/>
          </a:xfrm>
          <a:prstGeom prst="rect">
            <a:avLst/>
          </a:prstGeom>
        </p:spPr>
      </p:pic>
      <p:pic>
        <p:nvPicPr>
          <p:cNvPr id="28" name="Picture 27" descr="A blue and white logo&#10;&#10;Description automatically generated">
            <a:extLst>
              <a:ext uri="{FF2B5EF4-FFF2-40B4-BE49-F238E27FC236}">
                <a16:creationId xmlns:a16="http://schemas.microsoft.com/office/drawing/2014/main" id="{FFE90157-449B-388C-FCCC-B73037D5CD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3273699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group of ants on a plant&#10;&#10;Description automatically generated">
            <a:extLst>
              <a:ext uri="{FF2B5EF4-FFF2-40B4-BE49-F238E27FC236}">
                <a16:creationId xmlns:a16="http://schemas.microsoft.com/office/drawing/2014/main" id="{EC612955-B8AA-66C1-DCE1-BA8B574DB9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9555328">
            <a:off x="9930614" y="3639174"/>
            <a:ext cx="2362044" cy="3276000"/>
          </a:xfrm>
          <a:prstGeom prst="rect">
            <a:avLst/>
          </a:prstGeom>
        </p:spPr>
      </p:pic>
      <p:pic>
        <p:nvPicPr>
          <p:cNvPr id="3" name="Picture 2" descr="A blue and white logo&#10;&#10;Description automatically generated">
            <a:extLst>
              <a:ext uri="{FF2B5EF4-FFF2-40B4-BE49-F238E27FC236}">
                <a16:creationId xmlns:a16="http://schemas.microsoft.com/office/drawing/2014/main" id="{F98CD1A2-C357-41D2-725F-17C3C8B93E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227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Further 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9" name="Picture 8" descr="A group of white paper snowflakes&#10;&#10;Description automatically generated with low confidence">
            <a:extLst>
              <a:ext uri="{FF2B5EF4-FFF2-40B4-BE49-F238E27FC236}">
                <a16:creationId xmlns:a16="http://schemas.microsoft.com/office/drawing/2014/main" id="{1FD98571-16A0-A60D-0C26-9576D4211E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036759" y="2664894"/>
            <a:ext cx="4001291" cy="3983064"/>
          </a:xfrm>
          <a:prstGeom prst="rect">
            <a:avLst/>
          </a:prstGeom>
        </p:spPr>
      </p:pic>
    </p:spTree>
    <p:extLst>
      <p:ext uri="{BB962C8B-B14F-4D97-AF65-F5344CB8AC3E}">
        <p14:creationId xmlns:p14="http://schemas.microsoft.com/office/powerpoint/2010/main" val="340156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A picture containing graphical user interface&#10;&#10;Description automatically generated">
            <a:extLst>
              <a:ext uri="{FF2B5EF4-FFF2-40B4-BE49-F238E27FC236}">
                <a16:creationId xmlns:a16="http://schemas.microsoft.com/office/drawing/2014/main" id="{A0917949-C289-9A55-4B10-621DFA6F74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4" name="Picture 3" descr="A group of white paper snowflakes&#10;&#10;Description automatically generated with low confidence">
            <a:extLst>
              <a:ext uri="{FF2B5EF4-FFF2-40B4-BE49-F238E27FC236}">
                <a16:creationId xmlns:a16="http://schemas.microsoft.com/office/drawing/2014/main" id="{C2C984FB-AD82-5C7F-4DC9-4A5D7A2A3D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535792" y="3161654"/>
            <a:ext cx="3502258" cy="3486304"/>
          </a:xfrm>
          <a:prstGeom prst="rect">
            <a:avLst/>
          </a:prstGeom>
        </p:spPr>
      </p:pic>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51174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4" name="Picture 3" descr="A picture containing origami&#10;&#10;Description automatically generated">
            <a:extLst>
              <a:ext uri="{FF2B5EF4-FFF2-40B4-BE49-F238E27FC236}">
                <a16:creationId xmlns:a16="http://schemas.microsoft.com/office/drawing/2014/main" id="{1D9AD42C-4735-CEF8-E754-03D062B113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6639" y="2669226"/>
            <a:ext cx="4691411" cy="397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7113BE85-7FBA-A497-B33B-FA1C9D0CDD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083012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7.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7339667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44" r:id="rId3"/>
    <p:sldLayoutId id="2147483745" r:id="rId4"/>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609988953"/>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1211160949"/>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3708649948"/>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23/09/2024</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25775466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23/09/2024</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214886905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23/09/2024</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948820699"/>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8" r:id="rId14"/>
    <p:sldLayoutId id="2147483919" r:id="rId15"/>
    <p:sldLayoutId id="2147483920" r:id="rId16"/>
    <p:sldLayoutId id="2147483921" r:id="rId17"/>
    <p:sldLayoutId id="2147483922" r:id="rId18"/>
    <p:sldLayoutId id="2147483917" r:id="rId19"/>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5.xml"/><Relationship Id="rId1" Type="http://schemas.openxmlformats.org/officeDocument/2006/relationships/slideLayout" Target="../slideLayouts/slideLayout3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1.png"/><Relationship Id="rId2" Type="http://schemas.openxmlformats.org/officeDocument/2006/relationships/image" Target="../media/image16.png"/><Relationship Id="rId1" Type="http://schemas.openxmlformats.org/officeDocument/2006/relationships/slideLayout" Target="../slideLayouts/slideLayout3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3.png"/><Relationship Id="rId2" Type="http://schemas.openxmlformats.org/officeDocument/2006/relationships/image" Target="../media/image16.png"/><Relationship Id="rId1" Type="http://schemas.openxmlformats.org/officeDocument/2006/relationships/slideLayout" Target="../slideLayouts/slideLayout33.xml"/><Relationship Id="rId6" Type="http://schemas.openxmlformats.org/officeDocument/2006/relationships/image" Target="../media/image32.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5.png"/><Relationship Id="rId2" Type="http://schemas.openxmlformats.org/officeDocument/2006/relationships/image" Target="../media/image16.png"/><Relationship Id="rId1" Type="http://schemas.openxmlformats.org/officeDocument/2006/relationships/slideLayout" Target="../slideLayouts/slideLayout33.xml"/><Relationship Id="rId6" Type="http://schemas.openxmlformats.org/officeDocument/2006/relationships/image" Target="../media/image34.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slide" Target="slide5.xml"/><Relationship Id="rId7"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xml"/><Relationship Id="rId1" Type="http://schemas.openxmlformats.org/officeDocument/2006/relationships/slideLayout" Target="../slideLayouts/slideLayout24.xml"/><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6.png"/><Relationship Id="rId7" Type="http://schemas.openxmlformats.org/officeDocument/2006/relationships/image" Target="../media/image53.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52.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6.png"/><Relationship Id="rId7" Type="http://schemas.openxmlformats.org/officeDocument/2006/relationships/image" Target="../media/image57.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55.png"/><Relationship Id="rId11" Type="http://schemas.openxmlformats.org/officeDocument/2006/relationships/image" Target="../media/image590.png"/><Relationship Id="rId5" Type="http://schemas.openxmlformats.org/officeDocument/2006/relationships/image" Target="../media/image50.png"/><Relationship Id="rId10" Type="http://schemas.openxmlformats.org/officeDocument/2006/relationships/image" Target="../media/image61.png"/><Relationship Id="rId4" Type="http://schemas.openxmlformats.org/officeDocument/2006/relationships/image" Target="../media/image49.png"/><Relationship Id="rId9"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6.png"/><Relationship Id="rId7" Type="http://schemas.openxmlformats.org/officeDocument/2006/relationships/image" Target="../media/image62.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60.png"/><Relationship Id="rId5" Type="http://schemas.openxmlformats.org/officeDocument/2006/relationships/image" Target="../media/image50.png"/><Relationship Id="rId10" Type="http://schemas.openxmlformats.org/officeDocument/2006/relationships/image" Target="../media/image640.png"/><Relationship Id="rId4" Type="http://schemas.openxmlformats.org/officeDocument/2006/relationships/image" Target="../media/image49.png"/><Relationship Id="rId9"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slide" Target="slide5.xml"/><Relationship Id="rId7"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5.xml"/><Relationship Id="rId1" Type="http://schemas.openxmlformats.org/officeDocument/2006/relationships/slideLayout" Target="../slideLayouts/slideLayout26.xml"/><Relationship Id="rId5" Type="http://schemas.openxmlformats.org/officeDocument/2006/relationships/image" Target="../media/image76.pn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16.png"/><Relationship Id="rId7" Type="http://schemas.openxmlformats.org/officeDocument/2006/relationships/image" Target="../media/image78.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77.png"/><Relationship Id="rId5" Type="http://schemas.openxmlformats.org/officeDocument/2006/relationships/image" Target="../media/image75.png"/><Relationship Id="rId4" Type="http://schemas.openxmlformats.org/officeDocument/2006/relationships/image" Target="../media/image74.png"/></Relationships>
</file>

<file path=ppt/slides/_rels/slide38.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16.png"/><Relationship Id="rId7" Type="http://schemas.openxmlformats.org/officeDocument/2006/relationships/image" Target="../media/image80.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79.png"/><Relationship Id="rId5" Type="http://schemas.openxmlformats.org/officeDocument/2006/relationships/image" Target="../media/image75.png"/><Relationship Id="rId4" Type="http://schemas.openxmlformats.org/officeDocument/2006/relationships/image" Target="../media/image74.png"/></Relationships>
</file>

<file path=ppt/slides/_rels/slide3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6.png"/><Relationship Id="rId7" Type="http://schemas.openxmlformats.org/officeDocument/2006/relationships/image" Target="../media/image83.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82.png"/><Relationship Id="rId5" Type="http://schemas.openxmlformats.org/officeDocument/2006/relationships/image" Target="../media/image75.png"/><Relationship Id="rId10" Type="http://schemas.openxmlformats.org/officeDocument/2006/relationships/image" Target="../media/image88.png"/><Relationship Id="rId4" Type="http://schemas.openxmlformats.org/officeDocument/2006/relationships/image" Target="../media/image74.png"/><Relationship Id="rId9" Type="http://schemas.openxmlformats.org/officeDocument/2006/relationships/image" Target="../media/image850.png"/></Relationships>
</file>

<file path=ppt/slides/_rels/slide4.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Mark-scheme" TargetMode="External"/><Relationship Id="rId7" Type="http://schemas.openxmlformats.org/officeDocument/2006/relationships/hyperlink" Target="https://mathsemporium.com/login/" TargetMode="External"/><Relationship Id="rId2" Type="http://schemas.openxmlformats.org/officeDocument/2006/relationships/hyperlink" Target="https://qualifications.pearson.com/en/qualifications/edexcel-a-levels/mathematics-2017.coursematerials.html#filterQuery=category:Pearson-UK:Category%2FExam-materials&amp;filterQuery=category:Pearson-UK:Document-Type%2FQuestion-paper" TargetMode="External"/><Relationship Id="rId1" Type="http://schemas.openxmlformats.org/officeDocument/2006/relationships/slideLayout" Target="../slideLayouts/slideLayout32.xml"/><Relationship Id="rId6" Type="http://schemas.openxmlformats.org/officeDocument/2006/relationships/slide" Target="slide5.xml"/><Relationship Id="rId5" Type="http://schemas.openxmlformats.org/officeDocument/2006/relationships/hyperlink" Target="https://mathsemporium.com/category/gce-as-a-level-mathematics/08-grade-boundaries-and-skills-maps-gce-as-a-level-mathematics/07-june-2024-08-grade-boundaries-and-skills-maps-gce-as-a-level-mathematics/" TargetMode="Externa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89.png"/></Relationships>
</file>

<file path=ppt/slides/_rels/slide4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32.xml"/><Relationship Id="rId18" Type="http://schemas.openxmlformats.org/officeDocument/2006/relationships/slide" Target="slide41.xml"/><Relationship Id="rId3" Type="http://schemas.openxmlformats.org/officeDocument/2006/relationships/slide" Target="slide12.xml"/><Relationship Id="rId21" Type="http://schemas.openxmlformats.org/officeDocument/2006/relationships/image" Target="../media/image14.png"/><Relationship Id="rId7" Type="http://schemas.openxmlformats.org/officeDocument/2006/relationships/slide" Target="slide17.xml"/><Relationship Id="rId12" Type="http://schemas.openxmlformats.org/officeDocument/2006/relationships/slide" Target="slide30.xml"/><Relationship Id="rId17" Type="http://schemas.openxmlformats.org/officeDocument/2006/relationships/slide" Target="slide40.xml"/><Relationship Id="rId2" Type="http://schemas.openxmlformats.org/officeDocument/2006/relationships/slide" Target="slide6.xml"/><Relationship Id="rId16" Type="http://schemas.openxmlformats.org/officeDocument/2006/relationships/slide" Target="slide39.xml"/><Relationship Id="rId20" Type="http://schemas.openxmlformats.org/officeDocument/2006/relationships/slide" Target="slide18.xml"/><Relationship Id="rId1" Type="http://schemas.openxmlformats.org/officeDocument/2006/relationships/slideLayout" Target="../slideLayouts/slideLayout37.xml"/><Relationship Id="rId6" Type="http://schemas.openxmlformats.org/officeDocument/2006/relationships/slide" Target="slide15.xml"/><Relationship Id="rId11" Type="http://schemas.openxmlformats.org/officeDocument/2006/relationships/slide" Target="slide28.xml"/><Relationship Id="rId5" Type="http://schemas.openxmlformats.org/officeDocument/2006/relationships/slide" Target="slide14.xml"/><Relationship Id="rId15" Type="http://schemas.openxmlformats.org/officeDocument/2006/relationships/slide" Target="slide38.xml"/><Relationship Id="rId23" Type="http://schemas.openxmlformats.org/officeDocument/2006/relationships/slide" Target="slide31.xml"/><Relationship Id="rId10" Type="http://schemas.openxmlformats.org/officeDocument/2006/relationships/slide" Target="slide26.xml"/><Relationship Id="rId19" Type="http://schemas.openxmlformats.org/officeDocument/2006/relationships/slide" Target="slide5.xml"/><Relationship Id="rId4" Type="http://schemas.openxmlformats.org/officeDocument/2006/relationships/slide" Target="slide13.xml"/><Relationship Id="rId9" Type="http://schemas.openxmlformats.org/officeDocument/2006/relationships/slide" Target="slide25.xml"/><Relationship Id="rId14" Type="http://schemas.openxmlformats.org/officeDocument/2006/relationships/slide" Target="slide37.xml"/><Relationship Id="rId22" Type="http://schemas.openxmlformats.org/officeDocument/2006/relationships/slide" Target="slide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CAC25B-9DF2-6A18-0579-5021C23DAA02}"/>
              </a:ext>
            </a:extLst>
          </p:cNvPr>
          <p:cNvSpPr>
            <a:spLocks noGrp="1"/>
          </p:cNvSpPr>
          <p:nvPr>
            <p:ph type="body" sz="quarter" idx="14"/>
          </p:nvPr>
        </p:nvSpPr>
        <p:spPr>
          <a:xfrm>
            <a:off x="815654" y="2905075"/>
            <a:ext cx="5631327" cy="2723565"/>
          </a:xfrm>
        </p:spPr>
        <p:txBody>
          <a:bodyPr/>
          <a:lstStyle/>
          <a:p>
            <a:r>
              <a:rPr lang="en-GB" b="1" dirty="0"/>
              <a:t>Summer 2024 Exemplar Material</a:t>
            </a:r>
          </a:p>
          <a:p>
            <a:endParaRPr lang="en-GB" dirty="0"/>
          </a:p>
          <a:p>
            <a:r>
              <a:rPr lang="en-GB" dirty="0"/>
              <a:t>Senior Examiner’s feedback on student responses from 9MA0-32</a:t>
            </a:r>
          </a:p>
        </p:txBody>
      </p:sp>
    </p:spTree>
    <p:extLst>
      <p:ext uri="{BB962C8B-B14F-4D97-AF65-F5344CB8AC3E}">
        <p14:creationId xmlns:p14="http://schemas.microsoft.com/office/powerpoint/2010/main" val="85858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4 -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1129665873"/>
              </p:ext>
            </p:extLst>
          </p:nvPr>
        </p:nvGraphicFramePr>
        <p:xfrm>
          <a:off x="3684828" y="1398809"/>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684828" y="1398809"/>
            <a:ext cx="314476" cy="330200"/>
          </a:xfrm>
          <a:prstGeom prst="rect">
            <a:avLst/>
          </a:prstGeom>
        </p:spPr>
      </p:pic>
      <p:pic>
        <p:nvPicPr>
          <p:cNvPr id="7" name="Picture 6" descr="A close-up of a paper with math equations&#10;&#10;Description automatically generated">
            <a:extLst>
              <a:ext uri="{FF2B5EF4-FFF2-40B4-BE49-F238E27FC236}">
                <a16:creationId xmlns:a16="http://schemas.microsoft.com/office/drawing/2014/main" id="{E7A58CF5-7B98-3128-2428-10AB14DECEE1}"/>
              </a:ext>
            </a:extLst>
          </p:cNvPr>
          <p:cNvPicPr>
            <a:picLocks noChangeAspect="1"/>
          </p:cNvPicPr>
          <p:nvPr/>
        </p:nvPicPr>
        <p:blipFill>
          <a:blip r:embed="rId4"/>
          <a:stretch>
            <a:fillRect/>
          </a:stretch>
        </p:blipFill>
        <p:spPr>
          <a:xfrm>
            <a:off x="909739" y="2144490"/>
            <a:ext cx="3745387" cy="4048491"/>
          </a:xfrm>
          <a:prstGeom prst="rect">
            <a:avLst/>
          </a:prstGeom>
          <a:ln w="25400">
            <a:solidFill>
              <a:schemeClr val="accent1"/>
            </a:solidFill>
          </a:ln>
        </p:spPr>
      </p:pic>
      <p:pic>
        <p:nvPicPr>
          <p:cNvPr id="9" name="Picture 8" descr="A math equations on a piece of paper&#10;&#10;Description automatically generated">
            <a:extLst>
              <a:ext uri="{FF2B5EF4-FFF2-40B4-BE49-F238E27FC236}">
                <a16:creationId xmlns:a16="http://schemas.microsoft.com/office/drawing/2014/main" id="{DCBC68E5-FA03-84BA-A998-5E4DF8EDB2C1}"/>
              </a:ext>
            </a:extLst>
          </p:cNvPr>
          <p:cNvPicPr>
            <a:picLocks noChangeAspect="1"/>
          </p:cNvPicPr>
          <p:nvPr/>
        </p:nvPicPr>
        <p:blipFill>
          <a:blip r:embed="rId5"/>
          <a:stretch>
            <a:fillRect/>
          </a:stretch>
        </p:blipFill>
        <p:spPr>
          <a:xfrm>
            <a:off x="6165156" y="2144489"/>
            <a:ext cx="4121844" cy="3861455"/>
          </a:xfrm>
          <a:prstGeom prst="rect">
            <a:avLst/>
          </a:prstGeom>
          <a:ln w="25400">
            <a:solidFill>
              <a:schemeClr val="accent1"/>
            </a:solidFill>
          </a:ln>
        </p:spPr>
      </p:pic>
      <p:sp>
        <p:nvSpPr>
          <p:cNvPr id="5" name="Rectangle: Rounded Corners 3">
            <a:hlinkClick r:id="rId6" action="ppaction://hlinksldjump"/>
            <a:extLst>
              <a:ext uri="{FF2B5EF4-FFF2-40B4-BE49-F238E27FC236}">
                <a16:creationId xmlns:a16="http://schemas.microsoft.com/office/drawing/2014/main" id="{7B0F5E08-3D35-1134-1002-A0268F70936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142702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4 and Mark Scheme</a:t>
            </a:r>
          </a:p>
        </p:txBody>
      </p:sp>
      <p:sp>
        <p:nvSpPr>
          <p:cNvPr id="3" name="Rectangle: Rounded Corners 3">
            <a:hlinkClick r:id="rId2" action="ppaction://hlinksldjump"/>
            <a:extLst>
              <a:ext uri="{FF2B5EF4-FFF2-40B4-BE49-F238E27FC236}">
                <a16:creationId xmlns:a16="http://schemas.microsoft.com/office/drawing/2014/main" id="{E25FD714-5617-2551-FE93-29F75004E47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maths question with triangles and lines&#10;&#10;Description automatically generated with medium confidence">
            <a:extLst>
              <a:ext uri="{FF2B5EF4-FFF2-40B4-BE49-F238E27FC236}">
                <a16:creationId xmlns:a16="http://schemas.microsoft.com/office/drawing/2014/main" id="{8B2437B8-C074-C1C8-3723-B71AFDA7B33E}"/>
              </a:ext>
            </a:extLst>
          </p:cNvPr>
          <p:cNvPicPr>
            <a:picLocks noChangeAspect="1"/>
          </p:cNvPicPr>
          <p:nvPr/>
        </p:nvPicPr>
        <p:blipFill>
          <a:blip r:embed="rId3"/>
          <a:stretch>
            <a:fillRect/>
          </a:stretch>
        </p:blipFill>
        <p:spPr>
          <a:xfrm>
            <a:off x="187613" y="1733078"/>
            <a:ext cx="4354043" cy="3833721"/>
          </a:xfrm>
          <a:prstGeom prst="rect">
            <a:avLst/>
          </a:prstGeom>
          <a:ln w="25400">
            <a:solidFill>
              <a:schemeClr val="accent1"/>
            </a:solidFill>
          </a:ln>
        </p:spPr>
      </p:pic>
      <p:pic>
        <p:nvPicPr>
          <p:cNvPr id="7" name="Picture 6" descr="A math equations and numbers on a white background&#10;&#10;Description automatically generated">
            <a:extLst>
              <a:ext uri="{FF2B5EF4-FFF2-40B4-BE49-F238E27FC236}">
                <a16:creationId xmlns:a16="http://schemas.microsoft.com/office/drawing/2014/main" id="{DF3AEE41-26FB-DF82-AAAF-4EB8754277BA}"/>
              </a:ext>
            </a:extLst>
          </p:cNvPr>
          <p:cNvPicPr>
            <a:picLocks noChangeAspect="1"/>
          </p:cNvPicPr>
          <p:nvPr/>
        </p:nvPicPr>
        <p:blipFill>
          <a:blip r:embed="rId4"/>
          <a:stretch>
            <a:fillRect/>
          </a:stretch>
        </p:blipFill>
        <p:spPr>
          <a:xfrm>
            <a:off x="4720330" y="1714929"/>
            <a:ext cx="3108690" cy="1536700"/>
          </a:xfrm>
          <a:prstGeom prst="rect">
            <a:avLst/>
          </a:prstGeom>
        </p:spPr>
      </p:pic>
      <p:pic>
        <p:nvPicPr>
          <p:cNvPr id="9" name="Picture 8" descr="A white sheet with black lines&#10;&#10;Description automatically generated">
            <a:extLst>
              <a:ext uri="{FF2B5EF4-FFF2-40B4-BE49-F238E27FC236}">
                <a16:creationId xmlns:a16="http://schemas.microsoft.com/office/drawing/2014/main" id="{96CA3F26-8674-E42C-85CE-DCB05D358273}"/>
              </a:ext>
            </a:extLst>
          </p:cNvPr>
          <p:cNvPicPr>
            <a:picLocks noChangeAspect="1"/>
          </p:cNvPicPr>
          <p:nvPr/>
        </p:nvPicPr>
        <p:blipFill>
          <a:blip r:embed="rId5"/>
          <a:stretch>
            <a:fillRect/>
          </a:stretch>
        </p:blipFill>
        <p:spPr>
          <a:xfrm>
            <a:off x="4720330" y="3193281"/>
            <a:ext cx="3108690" cy="1536700"/>
          </a:xfrm>
          <a:prstGeom prst="rect">
            <a:avLst/>
          </a:prstGeom>
        </p:spPr>
      </p:pic>
      <p:pic>
        <p:nvPicPr>
          <p:cNvPr id="13" name="Picture 12" descr="A white paper with black text&#10;&#10;Description automatically generated">
            <a:extLst>
              <a:ext uri="{FF2B5EF4-FFF2-40B4-BE49-F238E27FC236}">
                <a16:creationId xmlns:a16="http://schemas.microsoft.com/office/drawing/2014/main" id="{3A63DF81-1208-6C45-2B62-C9AC97F750C5}"/>
              </a:ext>
            </a:extLst>
          </p:cNvPr>
          <p:cNvPicPr>
            <a:picLocks noChangeAspect="1"/>
          </p:cNvPicPr>
          <p:nvPr/>
        </p:nvPicPr>
        <p:blipFill>
          <a:blip r:embed="rId6"/>
          <a:stretch>
            <a:fillRect/>
          </a:stretch>
        </p:blipFill>
        <p:spPr>
          <a:xfrm>
            <a:off x="8007694" y="1733078"/>
            <a:ext cx="3796379" cy="3476336"/>
          </a:xfrm>
          <a:prstGeom prst="rect">
            <a:avLst/>
          </a:prstGeom>
          <a:ln w="25400">
            <a:solidFill>
              <a:schemeClr val="accent1"/>
            </a:solidFill>
          </a:ln>
        </p:spPr>
      </p:pic>
      <p:sp>
        <p:nvSpPr>
          <p:cNvPr id="14" name="TextBox 13">
            <a:extLst>
              <a:ext uri="{FF2B5EF4-FFF2-40B4-BE49-F238E27FC236}">
                <a16:creationId xmlns:a16="http://schemas.microsoft.com/office/drawing/2014/main" id="{AA1590E6-9634-3026-072D-C58BE21B7FB1}"/>
              </a:ext>
            </a:extLst>
          </p:cNvPr>
          <p:cNvSpPr txBox="1"/>
          <p:nvPr/>
        </p:nvSpPr>
        <p:spPr>
          <a:xfrm>
            <a:off x="4720330" y="1700970"/>
            <a:ext cx="3108690" cy="3205396"/>
          </a:xfrm>
          <a:prstGeom prst="rect">
            <a:avLst/>
          </a:prstGeom>
          <a:noFill/>
          <a:ln w="25400">
            <a:solidFill>
              <a:schemeClr val="accent1"/>
            </a:solidFill>
          </a:ln>
        </p:spPr>
        <p:txBody>
          <a:bodyPr wrap="square" rtlCol="0">
            <a:spAutoFit/>
          </a:bodyPr>
          <a:lstStyle/>
          <a:p>
            <a:endParaRPr lang="en-US" dirty="0"/>
          </a:p>
        </p:txBody>
      </p:sp>
    </p:spTree>
    <p:extLst>
      <p:ext uri="{BB962C8B-B14F-4D97-AF65-F5344CB8AC3E}">
        <p14:creationId xmlns:p14="http://schemas.microsoft.com/office/powerpoint/2010/main" val="2783630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773421476"/>
              </p:ext>
            </p:extLst>
          </p:nvPr>
        </p:nvGraphicFramePr>
        <p:xfrm>
          <a:off x="3851498" y="71434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924000" y="741737"/>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paper with text and images of triangles and squares&#10;&#10;Description automatically generated with medium confidence">
            <a:extLst>
              <a:ext uri="{FF2B5EF4-FFF2-40B4-BE49-F238E27FC236}">
                <a16:creationId xmlns:a16="http://schemas.microsoft.com/office/drawing/2014/main" id="{6C553B93-F7A5-A176-45F4-E09B778EAAA6}"/>
              </a:ext>
            </a:extLst>
          </p:cNvPr>
          <p:cNvPicPr>
            <a:picLocks noChangeAspect="1"/>
          </p:cNvPicPr>
          <p:nvPr/>
        </p:nvPicPr>
        <p:blipFill>
          <a:blip r:embed="rId4"/>
          <a:stretch>
            <a:fillRect/>
          </a:stretch>
        </p:blipFill>
        <p:spPr>
          <a:xfrm>
            <a:off x="161311" y="343824"/>
            <a:ext cx="2940772" cy="4262582"/>
          </a:xfrm>
          <a:prstGeom prst="rect">
            <a:avLst/>
          </a:prstGeom>
        </p:spPr>
      </p:pic>
      <p:pic>
        <p:nvPicPr>
          <p:cNvPr id="8" name="Picture 7" descr="A white sheet with black lines&#10;&#10;Description automatically generated">
            <a:extLst>
              <a:ext uri="{FF2B5EF4-FFF2-40B4-BE49-F238E27FC236}">
                <a16:creationId xmlns:a16="http://schemas.microsoft.com/office/drawing/2014/main" id="{419BF897-9C7B-F105-4D6B-79D08FA67CC2}"/>
              </a:ext>
            </a:extLst>
          </p:cNvPr>
          <p:cNvPicPr>
            <a:picLocks noChangeAspect="1"/>
          </p:cNvPicPr>
          <p:nvPr/>
        </p:nvPicPr>
        <p:blipFill>
          <a:blip r:embed="rId5"/>
          <a:stretch>
            <a:fillRect/>
          </a:stretch>
        </p:blipFill>
        <p:spPr>
          <a:xfrm>
            <a:off x="161311" y="4557685"/>
            <a:ext cx="2940772" cy="1219345"/>
          </a:xfrm>
          <a:prstGeom prst="rect">
            <a:avLst/>
          </a:prstGeom>
        </p:spPr>
      </p:pic>
      <p:pic>
        <p:nvPicPr>
          <p:cNvPr id="10" name="Picture 9" descr="A close-up of a notebook&#10;&#10;Description automatically generated">
            <a:extLst>
              <a:ext uri="{FF2B5EF4-FFF2-40B4-BE49-F238E27FC236}">
                <a16:creationId xmlns:a16="http://schemas.microsoft.com/office/drawing/2014/main" id="{C5E13A54-4A55-FE8F-9451-C3B232A667DF}"/>
              </a:ext>
            </a:extLst>
          </p:cNvPr>
          <p:cNvPicPr>
            <a:picLocks noChangeAspect="1"/>
          </p:cNvPicPr>
          <p:nvPr/>
        </p:nvPicPr>
        <p:blipFill>
          <a:blip r:embed="rId6"/>
          <a:stretch>
            <a:fillRect/>
          </a:stretch>
        </p:blipFill>
        <p:spPr>
          <a:xfrm>
            <a:off x="3517371" y="1380312"/>
            <a:ext cx="3561402" cy="2734487"/>
          </a:xfrm>
          <a:prstGeom prst="rect">
            <a:avLst/>
          </a:prstGeom>
        </p:spPr>
      </p:pic>
      <p:pic>
        <p:nvPicPr>
          <p:cNvPr id="12" name="Picture 11" descr="A close-up of math equations&#10;&#10;Description automatically generated">
            <a:extLst>
              <a:ext uri="{FF2B5EF4-FFF2-40B4-BE49-F238E27FC236}">
                <a16:creationId xmlns:a16="http://schemas.microsoft.com/office/drawing/2014/main" id="{5AE1CC53-BFAF-162B-4875-37BD90F98C92}"/>
              </a:ext>
            </a:extLst>
          </p:cNvPr>
          <p:cNvPicPr>
            <a:picLocks noChangeAspect="1"/>
          </p:cNvPicPr>
          <p:nvPr/>
        </p:nvPicPr>
        <p:blipFill>
          <a:blip r:embed="rId7"/>
          <a:stretch>
            <a:fillRect/>
          </a:stretch>
        </p:blipFill>
        <p:spPr>
          <a:xfrm>
            <a:off x="8138009" y="637828"/>
            <a:ext cx="3230674" cy="4352354"/>
          </a:xfrm>
          <a:prstGeom prst="rect">
            <a:avLst/>
          </a:prstGeom>
        </p:spPr>
      </p:pic>
      <p:sp>
        <p:nvSpPr>
          <p:cNvPr id="13" name="TextBox 12">
            <a:extLst>
              <a:ext uri="{FF2B5EF4-FFF2-40B4-BE49-F238E27FC236}">
                <a16:creationId xmlns:a16="http://schemas.microsoft.com/office/drawing/2014/main" id="{CCB85F64-2BDB-9C31-35EB-92884FD0A028}"/>
              </a:ext>
            </a:extLst>
          </p:cNvPr>
          <p:cNvSpPr txBox="1"/>
          <p:nvPr/>
        </p:nvSpPr>
        <p:spPr>
          <a:xfrm>
            <a:off x="317866" y="5777030"/>
            <a:ext cx="1760315" cy="55399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Part a) </a:t>
            </a:r>
          </a:p>
          <a:p>
            <a:r>
              <a:rPr lang="en-GB" sz="1500" dirty="0"/>
              <a:t>B1: 2</a:t>
            </a:r>
            <a:r>
              <a:rPr lang="en-GB" sz="1500" i="1" dirty="0"/>
              <a:t>c</a:t>
            </a:r>
            <a:r>
              <a:rPr lang="en-GB" sz="1500" b="1" dirty="0"/>
              <a:t>i</a:t>
            </a:r>
            <a:r>
              <a:rPr lang="en-GB" sz="1500" dirty="0"/>
              <a:t> - 6</a:t>
            </a:r>
            <a:r>
              <a:rPr lang="en-GB" sz="1500" b="1" dirty="0"/>
              <a:t>j</a:t>
            </a:r>
            <a:r>
              <a:rPr lang="en-GB" sz="1500" dirty="0"/>
              <a:t> seen</a:t>
            </a:r>
          </a:p>
        </p:txBody>
      </p:sp>
      <p:sp>
        <p:nvSpPr>
          <p:cNvPr id="14" name="Rectangle: Rounded Corners 26">
            <a:extLst>
              <a:ext uri="{FF2B5EF4-FFF2-40B4-BE49-F238E27FC236}">
                <a16:creationId xmlns:a16="http://schemas.microsoft.com/office/drawing/2014/main" id="{5DDFC2DF-B172-7D86-814D-8907774C1B88}"/>
              </a:ext>
            </a:extLst>
          </p:cNvPr>
          <p:cNvSpPr/>
          <p:nvPr/>
        </p:nvSpPr>
        <p:spPr>
          <a:xfrm>
            <a:off x="4630084" y="180942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15" name="TextBox 14">
            <a:extLst>
              <a:ext uri="{FF2B5EF4-FFF2-40B4-BE49-F238E27FC236}">
                <a16:creationId xmlns:a16="http://schemas.microsoft.com/office/drawing/2014/main" id="{83120842-B0CF-18E6-5DA3-60E54DE06606}"/>
              </a:ext>
            </a:extLst>
          </p:cNvPr>
          <p:cNvSpPr txBox="1"/>
          <p:nvPr/>
        </p:nvSpPr>
        <p:spPr>
          <a:xfrm>
            <a:off x="2234736" y="5823196"/>
            <a:ext cx="3586169" cy="1015663"/>
          </a:xfrm>
          <a:prstGeom prst="rect">
            <a:avLst/>
          </a:prstGeom>
          <a:solidFill>
            <a:schemeClr val="tx2">
              <a:lumMod val="20000"/>
              <a:lumOff val="80000"/>
            </a:schemeClr>
          </a:solidFill>
        </p:spPr>
        <p:txBody>
          <a:bodyPr wrap="square" rtlCol="0">
            <a:spAutoFit/>
          </a:bodyPr>
          <a:lstStyle/>
          <a:p>
            <a:r>
              <a:rPr lang="en-GB" sz="1500" dirty="0"/>
              <a:t>M1: Uses a diagram showing a right-angled triangle with at least one 45 degree angle, 2</a:t>
            </a:r>
            <a:r>
              <a:rPr lang="en-GB" sz="1500" i="1" dirty="0"/>
              <a:t>c</a:t>
            </a:r>
            <a:r>
              <a:rPr lang="en-GB" sz="1500" dirty="0"/>
              <a:t> and 6 all marked and uses trigonometry to obtain an equation in </a:t>
            </a:r>
            <a:r>
              <a:rPr lang="en-GB" sz="1500" i="1" dirty="0"/>
              <a:t>c</a:t>
            </a:r>
            <a:r>
              <a:rPr lang="en-GB" sz="1500" dirty="0"/>
              <a:t> only</a:t>
            </a:r>
          </a:p>
        </p:txBody>
      </p:sp>
      <p:sp>
        <p:nvSpPr>
          <p:cNvPr id="16" name="Rectangle: Rounded Corners 26">
            <a:extLst>
              <a:ext uri="{FF2B5EF4-FFF2-40B4-BE49-F238E27FC236}">
                <a16:creationId xmlns:a16="http://schemas.microsoft.com/office/drawing/2014/main" id="{66BA04A5-D8D5-70F2-EC35-F623A41EB2E4}"/>
              </a:ext>
            </a:extLst>
          </p:cNvPr>
          <p:cNvSpPr/>
          <p:nvPr/>
        </p:nvSpPr>
        <p:spPr>
          <a:xfrm>
            <a:off x="6597458" y="209012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18" name="TextBox 17">
            <a:extLst>
              <a:ext uri="{FF2B5EF4-FFF2-40B4-BE49-F238E27FC236}">
                <a16:creationId xmlns:a16="http://schemas.microsoft.com/office/drawing/2014/main" id="{F5EF6DE4-4EFD-EFF5-D53C-C4997B95B30F}"/>
              </a:ext>
            </a:extLst>
          </p:cNvPr>
          <p:cNvSpPr txBox="1"/>
          <p:nvPr/>
        </p:nvSpPr>
        <p:spPr>
          <a:xfrm>
            <a:off x="3128343" y="4290165"/>
            <a:ext cx="4284558" cy="323165"/>
          </a:xfrm>
          <a:prstGeom prst="rect">
            <a:avLst/>
          </a:prstGeom>
          <a:solidFill>
            <a:schemeClr val="tx2">
              <a:lumMod val="20000"/>
              <a:lumOff val="80000"/>
            </a:schemeClr>
          </a:solidFill>
        </p:spPr>
        <p:txBody>
          <a:bodyPr wrap="square" rtlCol="0">
            <a:spAutoFit/>
          </a:bodyPr>
          <a:lstStyle/>
          <a:p>
            <a:pPr lvl="0"/>
            <a:r>
              <a:rPr lang="en-GB" sz="1500" dirty="0"/>
              <a:t>A1*: Correct given answer correctly obtained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9" name="Rectangle: Rounded Corners 26">
            <a:extLst>
              <a:ext uri="{FF2B5EF4-FFF2-40B4-BE49-F238E27FC236}">
                <a16:creationId xmlns:a16="http://schemas.microsoft.com/office/drawing/2014/main" id="{F3292722-D232-FDAB-43DC-35BAE04C897B}"/>
              </a:ext>
            </a:extLst>
          </p:cNvPr>
          <p:cNvSpPr/>
          <p:nvPr/>
        </p:nvSpPr>
        <p:spPr>
          <a:xfrm>
            <a:off x="5016467" y="3654797"/>
            <a:ext cx="563209" cy="3849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20" name="Rectangle: Rounded Corners 6">
            <a:extLst>
              <a:ext uri="{FF2B5EF4-FFF2-40B4-BE49-F238E27FC236}">
                <a16:creationId xmlns:a16="http://schemas.microsoft.com/office/drawing/2014/main" id="{42F0B3DD-1166-7A3A-5610-8FC9F7B6EC19}"/>
              </a:ext>
            </a:extLst>
          </p:cNvPr>
          <p:cNvSpPr/>
          <p:nvPr/>
        </p:nvSpPr>
        <p:spPr>
          <a:xfrm>
            <a:off x="3578689" y="299086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3/3</a:t>
            </a:r>
          </a:p>
        </p:txBody>
      </p:sp>
      <p:sp>
        <p:nvSpPr>
          <p:cNvPr id="23" name="TextBox 22">
            <a:extLst>
              <a:ext uri="{FF2B5EF4-FFF2-40B4-BE49-F238E27FC236}">
                <a16:creationId xmlns:a16="http://schemas.microsoft.com/office/drawing/2014/main" id="{1E4FAA7C-3A63-EA69-5F43-724473CD1307}"/>
              </a:ext>
            </a:extLst>
          </p:cNvPr>
          <p:cNvSpPr txBox="1"/>
          <p:nvPr/>
        </p:nvSpPr>
        <p:spPr>
          <a:xfrm>
            <a:off x="3128343" y="4774942"/>
            <a:ext cx="3143843" cy="784830"/>
          </a:xfrm>
          <a:prstGeom prst="rect">
            <a:avLst/>
          </a:prstGeom>
          <a:solidFill>
            <a:schemeClr val="accent2">
              <a:lumMod val="20000"/>
              <a:lumOff val="80000"/>
            </a:schemeClr>
          </a:solidFill>
        </p:spPr>
        <p:txBody>
          <a:bodyPr wrap="square" rtlCol="0">
            <a:spAutoFit/>
          </a:bodyPr>
          <a:lstStyle/>
          <a:p>
            <a:pPr lvl="0"/>
            <a:r>
              <a:rPr lang="en-GB" sz="1500" b="1" dirty="0"/>
              <a:t>Part b)</a:t>
            </a:r>
          </a:p>
          <a:p>
            <a:pPr lvl="0"/>
            <a:r>
              <a:rPr lang="en-GB" sz="1500" dirty="0"/>
              <a:t>M0: No attempt to differentiate </a:t>
            </a:r>
            <a:r>
              <a:rPr lang="en-GB" sz="1500" i="1" dirty="0"/>
              <a:t>r</a:t>
            </a:r>
            <a:r>
              <a:rPr lang="en-GB" sz="1500" dirty="0"/>
              <a:t> with respect to </a:t>
            </a:r>
            <a:r>
              <a:rPr lang="en-GB" sz="1500" i="1" dirty="0"/>
              <a:t>t</a:t>
            </a:r>
            <a:r>
              <a:rPr lang="en-GB" sz="1500" dirty="0"/>
              <a:t>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4" name="Rectangle: Rounded Corners 26">
            <a:extLst>
              <a:ext uri="{FF2B5EF4-FFF2-40B4-BE49-F238E27FC236}">
                <a16:creationId xmlns:a16="http://schemas.microsoft.com/office/drawing/2014/main" id="{E4D5BD89-272E-EDE5-8916-EB4D5F897929}"/>
              </a:ext>
            </a:extLst>
          </p:cNvPr>
          <p:cNvSpPr/>
          <p:nvPr/>
        </p:nvSpPr>
        <p:spPr>
          <a:xfrm>
            <a:off x="7733748" y="90683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25" name="TextBox 24">
            <a:extLst>
              <a:ext uri="{FF2B5EF4-FFF2-40B4-BE49-F238E27FC236}">
                <a16:creationId xmlns:a16="http://schemas.microsoft.com/office/drawing/2014/main" id="{567A5D35-4595-445A-693A-D7AA2337BA9E}"/>
              </a:ext>
            </a:extLst>
          </p:cNvPr>
          <p:cNvSpPr txBox="1"/>
          <p:nvPr/>
        </p:nvSpPr>
        <p:spPr>
          <a:xfrm>
            <a:off x="320725" y="6490304"/>
            <a:ext cx="1408673" cy="323165"/>
          </a:xfrm>
          <a:prstGeom prst="rect">
            <a:avLst/>
          </a:prstGeom>
          <a:solidFill>
            <a:schemeClr val="accent2">
              <a:lumMod val="20000"/>
              <a:lumOff val="80000"/>
            </a:schemeClr>
          </a:solidFill>
        </p:spPr>
        <p:txBody>
          <a:bodyPr wrap="square" rtlCol="0">
            <a:spAutoFit/>
          </a:bodyPr>
          <a:lstStyle/>
          <a:p>
            <a:r>
              <a:rPr lang="en-GB" sz="1500" dirty="0"/>
              <a:t>A0: Follows M0</a:t>
            </a:r>
          </a:p>
        </p:txBody>
      </p:sp>
      <p:sp>
        <p:nvSpPr>
          <p:cNvPr id="26" name="Rectangle: Rounded Corners 26">
            <a:extLst>
              <a:ext uri="{FF2B5EF4-FFF2-40B4-BE49-F238E27FC236}">
                <a16:creationId xmlns:a16="http://schemas.microsoft.com/office/drawing/2014/main" id="{96577947-FC23-8352-9F62-42AF5507C1BF}"/>
              </a:ext>
            </a:extLst>
          </p:cNvPr>
          <p:cNvSpPr/>
          <p:nvPr/>
        </p:nvSpPr>
        <p:spPr>
          <a:xfrm>
            <a:off x="7747127" y="148283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27" name="TextBox 26">
            <a:extLst>
              <a:ext uri="{FF2B5EF4-FFF2-40B4-BE49-F238E27FC236}">
                <a16:creationId xmlns:a16="http://schemas.microsoft.com/office/drawing/2014/main" id="{CE0289D9-C30F-513A-2ED2-B661A8D59ACC}"/>
              </a:ext>
            </a:extLst>
          </p:cNvPr>
          <p:cNvSpPr txBox="1"/>
          <p:nvPr/>
        </p:nvSpPr>
        <p:spPr>
          <a:xfrm>
            <a:off x="6425030" y="4704667"/>
            <a:ext cx="1749935" cy="1246495"/>
          </a:xfrm>
          <a:prstGeom prst="rect">
            <a:avLst/>
          </a:prstGeom>
          <a:solidFill>
            <a:schemeClr val="accent2">
              <a:lumMod val="20000"/>
              <a:lumOff val="80000"/>
            </a:schemeClr>
          </a:solidFill>
        </p:spPr>
        <p:txBody>
          <a:bodyPr wrap="square" rtlCol="0">
            <a:spAutoFit/>
          </a:bodyPr>
          <a:lstStyle/>
          <a:p>
            <a:r>
              <a:rPr lang="en-GB" sz="1500" dirty="0"/>
              <a:t>M0: This mark is not available since there was no attempt to find the derivative of </a:t>
            </a:r>
            <a:r>
              <a:rPr lang="en-GB" sz="1500" i="1" dirty="0"/>
              <a:t>r</a:t>
            </a:r>
            <a:endParaRPr lang="en-GB" sz="1500" dirty="0"/>
          </a:p>
        </p:txBody>
      </p:sp>
      <p:sp>
        <p:nvSpPr>
          <p:cNvPr id="28" name="Rectangle: Rounded Corners 26">
            <a:extLst>
              <a:ext uri="{FF2B5EF4-FFF2-40B4-BE49-F238E27FC236}">
                <a16:creationId xmlns:a16="http://schemas.microsoft.com/office/drawing/2014/main" id="{C4A0FCDA-F7EA-3A32-0ED4-CC7A57BEC832}"/>
              </a:ext>
            </a:extLst>
          </p:cNvPr>
          <p:cNvSpPr/>
          <p:nvPr/>
        </p:nvSpPr>
        <p:spPr>
          <a:xfrm>
            <a:off x="9826869" y="109784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29" name="TextBox 28">
            <a:extLst>
              <a:ext uri="{FF2B5EF4-FFF2-40B4-BE49-F238E27FC236}">
                <a16:creationId xmlns:a16="http://schemas.microsoft.com/office/drawing/2014/main" id="{DDCBEFCF-9084-9C93-9009-07AD564998F9}"/>
              </a:ext>
            </a:extLst>
          </p:cNvPr>
          <p:cNvSpPr txBox="1"/>
          <p:nvPr/>
        </p:nvSpPr>
        <p:spPr>
          <a:xfrm>
            <a:off x="6024998" y="6042499"/>
            <a:ext cx="1408673" cy="323165"/>
          </a:xfrm>
          <a:prstGeom prst="rect">
            <a:avLst/>
          </a:prstGeom>
          <a:solidFill>
            <a:schemeClr val="accent2">
              <a:lumMod val="20000"/>
              <a:lumOff val="80000"/>
            </a:schemeClr>
          </a:solidFill>
        </p:spPr>
        <p:txBody>
          <a:bodyPr wrap="square" rtlCol="0">
            <a:spAutoFit/>
          </a:bodyPr>
          <a:lstStyle/>
          <a:p>
            <a:pPr lvl="0"/>
            <a:r>
              <a:rPr lang="en-GB" sz="1500" dirty="0"/>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30" name="Rectangle: Rounded Corners 26">
            <a:extLst>
              <a:ext uri="{FF2B5EF4-FFF2-40B4-BE49-F238E27FC236}">
                <a16:creationId xmlns:a16="http://schemas.microsoft.com/office/drawing/2014/main" id="{F9201C41-F7FB-0923-9713-6DDBDEDCBBF2}"/>
              </a:ext>
            </a:extLst>
          </p:cNvPr>
          <p:cNvSpPr/>
          <p:nvPr/>
        </p:nvSpPr>
        <p:spPr>
          <a:xfrm>
            <a:off x="9944941" y="172601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31" name="Rectangle: Rounded Corners 6">
            <a:extLst>
              <a:ext uri="{FF2B5EF4-FFF2-40B4-BE49-F238E27FC236}">
                <a16:creationId xmlns:a16="http://schemas.microsoft.com/office/drawing/2014/main" id="{292B49E8-B2FE-2CFA-7CA6-9BF443B86DA4}"/>
              </a:ext>
            </a:extLst>
          </p:cNvPr>
          <p:cNvSpPr/>
          <p:nvPr/>
        </p:nvSpPr>
        <p:spPr>
          <a:xfrm>
            <a:off x="10698422" y="79461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4</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32" name="TextBox 31">
            <a:extLst>
              <a:ext uri="{FF2B5EF4-FFF2-40B4-BE49-F238E27FC236}">
                <a16:creationId xmlns:a16="http://schemas.microsoft.com/office/drawing/2014/main" id="{59935AE0-042C-BCF6-46AC-93547F2C595E}"/>
              </a:ext>
            </a:extLst>
          </p:cNvPr>
          <p:cNvSpPr txBox="1"/>
          <p:nvPr/>
        </p:nvSpPr>
        <p:spPr>
          <a:xfrm>
            <a:off x="8224308" y="5020130"/>
            <a:ext cx="3869103"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t>M0: No attempt to differentiate their </a:t>
            </a:r>
            <a:r>
              <a:rPr lang="en-GB" sz="1500" i="1" dirty="0"/>
              <a:t>v</a:t>
            </a:r>
            <a:r>
              <a:rPr lang="en-GB" sz="1500" dirty="0"/>
              <a:t> with respect to </a:t>
            </a:r>
            <a:r>
              <a:rPr lang="en-GB" sz="1500" i="1" dirty="0"/>
              <a:t>t</a:t>
            </a:r>
            <a:endParaRPr lang="en-GB" sz="1500" dirty="0"/>
          </a:p>
        </p:txBody>
      </p:sp>
      <p:sp>
        <p:nvSpPr>
          <p:cNvPr id="33" name="Rectangle: Rounded Corners 26">
            <a:extLst>
              <a:ext uri="{FF2B5EF4-FFF2-40B4-BE49-F238E27FC236}">
                <a16:creationId xmlns:a16="http://schemas.microsoft.com/office/drawing/2014/main" id="{D6B61E1A-57C1-0E72-E5B0-910255F9F4FA}"/>
              </a:ext>
            </a:extLst>
          </p:cNvPr>
          <p:cNvSpPr/>
          <p:nvPr/>
        </p:nvSpPr>
        <p:spPr>
          <a:xfrm>
            <a:off x="11376347" y="148182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52" name="Rectangle: Rounded Corners 26">
            <a:extLst>
              <a:ext uri="{FF2B5EF4-FFF2-40B4-BE49-F238E27FC236}">
                <a16:creationId xmlns:a16="http://schemas.microsoft.com/office/drawing/2014/main" id="{80DFE7F9-8AEE-9AA8-ECA6-66B303FC4D2D}"/>
              </a:ext>
            </a:extLst>
          </p:cNvPr>
          <p:cNvSpPr/>
          <p:nvPr/>
        </p:nvSpPr>
        <p:spPr>
          <a:xfrm>
            <a:off x="10890279" y="236256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53" name="TextBox 52">
            <a:extLst>
              <a:ext uri="{FF2B5EF4-FFF2-40B4-BE49-F238E27FC236}">
                <a16:creationId xmlns:a16="http://schemas.microsoft.com/office/drawing/2014/main" id="{19AE9950-4E26-7D7D-D277-2A89357CE0E3}"/>
              </a:ext>
            </a:extLst>
          </p:cNvPr>
          <p:cNvSpPr txBox="1"/>
          <p:nvPr/>
        </p:nvSpPr>
        <p:spPr>
          <a:xfrm>
            <a:off x="6096000" y="6494647"/>
            <a:ext cx="1408673" cy="32316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A0: </a:t>
            </a:r>
            <a:r>
              <a:rPr lang="en-GB" sz="1500" dirty="0">
                <a:solidFill>
                  <a:srgbClr val="000000"/>
                </a:solidFill>
                <a:latin typeface="Calibri" panose="020F0502020204030204"/>
              </a:rPr>
              <a:t>Follows M0</a:t>
            </a: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 </a:t>
            </a:r>
          </a:p>
        </p:txBody>
      </p:sp>
      <p:sp>
        <p:nvSpPr>
          <p:cNvPr id="54" name="Rectangle: Rounded Corners 26">
            <a:extLst>
              <a:ext uri="{FF2B5EF4-FFF2-40B4-BE49-F238E27FC236}">
                <a16:creationId xmlns:a16="http://schemas.microsoft.com/office/drawing/2014/main" id="{3F4E975F-C6AB-D509-5843-F29784615699}"/>
              </a:ext>
            </a:extLst>
          </p:cNvPr>
          <p:cNvSpPr/>
          <p:nvPr/>
        </p:nvSpPr>
        <p:spPr>
          <a:xfrm>
            <a:off x="8112348" y="362383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55" name="TextBox 54">
            <a:extLst>
              <a:ext uri="{FF2B5EF4-FFF2-40B4-BE49-F238E27FC236}">
                <a16:creationId xmlns:a16="http://schemas.microsoft.com/office/drawing/2014/main" id="{29453A16-0F28-45F7-23A9-E2FCF8506F2E}"/>
              </a:ext>
            </a:extLst>
          </p:cNvPr>
          <p:cNvSpPr txBox="1"/>
          <p:nvPr/>
        </p:nvSpPr>
        <p:spPr>
          <a:xfrm>
            <a:off x="8406552" y="5916717"/>
            <a:ext cx="3696310" cy="784830"/>
          </a:xfrm>
          <a:prstGeom prst="rect">
            <a:avLst/>
          </a:prstGeom>
          <a:solidFill>
            <a:schemeClr val="accent2">
              <a:lumMod val="20000"/>
              <a:lumOff val="80000"/>
            </a:schemeClr>
          </a:solidFill>
        </p:spPr>
        <p:txBody>
          <a:bodyPr wrap="square" rtlCol="0">
            <a:spAutoFit/>
          </a:bodyPr>
          <a:lstStyle/>
          <a:p>
            <a:r>
              <a:rPr lang="en-GB" sz="1500" dirty="0"/>
              <a:t>M0: This mark is not available since there was no attempt to find the derivative of</a:t>
            </a:r>
          </a:p>
          <a:p>
            <a:r>
              <a:rPr lang="en-GB" sz="1500" dirty="0"/>
              <a:t>their </a:t>
            </a:r>
            <a:r>
              <a:rPr lang="en-GB" sz="1500" i="1" dirty="0"/>
              <a:t>v</a:t>
            </a:r>
            <a:endParaRPr lang="en-GB" sz="1500" dirty="0"/>
          </a:p>
        </p:txBody>
      </p:sp>
      <p:sp>
        <p:nvSpPr>
          <p:cNvPr id="56" name="Rectangle: Rounded Corners 26">
            <a:extLst>
              <a:ext uri="{FF2B5EF4-FFF2-40B4-BE49-F238E27FC236}">
                <a16:creationId xmlns:a16="http://schemas.microsoft.com/office/drawing/2014/main" id="{C47F5166-7F6D-7688-69AE-D7691ADC1C6B}"/>
              </a:ext>
            </a:extLst>
          </p:cNvPr>
          <p:cNvSpPr/>
          <p:nvPr/>
        </p:nvSpPr>
        <p:spPr>
          <a:xfrm>
            <a:off x="11103768" y="372961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57" name="TextBox 56">
            <a:extLst>
              <a:ext uri="{FF2B5EF4-FFF2-40B4-BE49-F238E27FC236}">
                <a16:creationId xmlns:a16="http://schemas.microsoft.com/office/drawing/2014/main" id="{E0271425-C090-98E9-6559-8719E3F0C3A7}"/>
              </a:ext>
            </a:extLst>
          </p:cNvPr>
          <p:cNvSpPr txBox="1"/>
          <p:nvPr/>
        </p:nvSpPr>
        <p:spPr>
          <a:xfrm>
            <a:off x="10783327" y="4517072"/>
            <a:ext cx="1408673" cy="32316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A0:Follows</a:t>
            </a:r>
            <a:r>
              <a:rPr kumimoji="0" lang="en-GB" sz="1500" b="0" i="0" u="none" strike="noStrike" kern="1200" cap="none" spc="0" normalizeH="0" noProof="0" dirty="0">
                <a:ln>
                  <a:noFill/>
                </a:ln>
                <a:solidFill>
                  <a:srgbClr val="000000"/>
                </a:solidFill>
                <a:effectLst/>
                <a:uLnTx/>
                <a:uFillTx/>
                <a:latin typeface="Calibri" panose="020F0502020204030204"/>
                <a:ea typeface="+mn-ea"/>
                <a:cs typeface="+mn-cs"/>
              </a:rPr>
              <a:t> M0</a:t>
            </a: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 </a:t>
            </a:r>
          </a:p>
        </p:txBody>
      </p:sp>
      <p:sp>
        <p:nvSpPr>
          <p:cNvPr id="58" name="Rectangle: Rounded Corners 26">
            <a:extLst>
              <a:ext uri="{FF2B5EF4-FFF2-40B4-BE49-F238E27FC236}">
                <a16:creationId xmlns:a16="http://schemas.microsoft.com/office/drawing/2014/main" id="{2F0F3E85-969B-9535-D7D0-100B99353984}"/>
              </a:ext>
            </a:extLst>
          </p:cNvPr>
          <p:cNvSpPr/>
          <p:nvPr/>
        </p:nvSpPr>
        <p:spPr>
          <a:xfrm>
            <a:off x="7947159" y="421843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59" name="Rectangle: Rounded Corners 6">
            <a:extLst>
              <a:ext uri="{FF2B5EF4-FFF2-40B4-BE49-F238E27FC236}">
                <a16:creationId xmlns:a16="http://schemas.microsoft.com/office/drawing/2014/main" id="{C493CF33-616E-5668-FC48-670E5C96394C}"/>
              </a:ext>
            </a:extLst>
          </p:cNvPr>
          <p:cNvSpPr/>
          <p:nvPr/>
        </p:nvSpPr>
        <p:spPr>
          <a:xfrm>
            <a:off x="7208996" y="259351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60" name="Rectangle: Rounded Corners 6">
            <a:extLst>
              <a:ext uri="{FF2B5EF4-FFF2-40B4-BE49-F238E27FC236}">
                <a16:creationId xmlns:a16="http://schemas.microsoft.com/office/drawing/2014/main" id="{794EA5A5-DEAA-CC26-57CE-07EC8FF7A522}"/>
              </a:ext>
            </a:extLst>
          </p:cNvPr>
          <p:cNvSpPr/>
          <p:nvPr/>
        </p:nvSpPr>
        <p:spPr>
          <a:xfrm>
            <a:off x="6955950" y="778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dirty="0">
                <a:solidFill>
                  <a:srgbClr val="000000"/>
                </a:solidFill>
                <a:latin typeface="Calibri" panose="020F0502020204030204"/>
              </a:rPr>
              <a:t>3</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/11</a:t>
            </a:r>
          </a:p>
        </p:txBody>
      </p:sp>
    </p:spTree>
    <p:extLst>
      <p:ext uri="{BB962C8B-B14F-4D97-AF65-F5344CB8AC3E}">
        <p14:creationId xmlns:p14="http://schemas.microsoft.com/office/powerpoint/2010/main" val="327909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8" grpId="0" animBg="1"/>
      <p:bldP spid="19" grpId="0" animBg="1"/>
      <p:bldP spid="20"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6716504"/>
              </p:ext>
            </p:extLst>
          </p:nvPr>
        </p:nvGraphicFramePr>
        <p:xfrm>
          <a:off x="4097754" y="53050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4200605" y="575698"/>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and images of triangles and squares&#10;&#10;Description automatically generated with medium confidence">
            <a:extLst>
              <a:ext uri="{FF2B5EF4-FFF2-40B4-BE49-F238E27FC236}">
                <a16:creationId xmlns:a16="http://schemas.microsoft.com/office/drawing/2014/main" id="{8FE16F9D-5BDF-2601-9111-BE874DB5C10B}"/>
              </a:ext>
            </a:extLst>
          </p:cNvPr>
          <p:cNvPicPr>
            <a:picLocks noChangeAspect="1"/>
          </p:cNvPicPr>
          <p:nvPr/>
        </p:nvPicPr>
        <p:blipFill>
          <a:blip r:embed="rId4"/>
          <a:stretch>
            <a:fillRect/>
          </a:stretch>
        </p:blipFill>
        <p:spPr>
          <a:xfrm>
            <a:off x="161311" y="343824"/>
            <a:ext cx="2940772" cy="4262582"/>
          </a:xfrm>
          <a:prstGeom prst="rect">
            <a:avLst/>
          </a:prstGeom>
        </p:spPr>
      </p:pic>
      <p:pic>
        <p:nvPicPr>
          <p:cNvPr id="6" name="Picture 5" descr="A white sheet with black lines&#10;&#10;Description automatically generated">
            <a:extLst>
              <a:ext uri="{FF2B5EF4-FFF2-40B4-BE49-F238E27FC236}">
                <a16:creationId xmlns:a16="http://schemas.microsoft.com/office/drawing/2014/main" id="{B8096F25-C80D-CC5A-EB26-F91292632C7A}"/>
              </a:ext>
            </a:extLst>
          </p:cNvPr>
          <p:cNvPicPr>
            <a:picLocks noChangeAspect="1"/>
          </p:cNvPicPr>
          <p:nvPr/>
        </p:nvPicPr>
        <p:blipFill>
          <a:blip r:embed="rId5"/>
          <a:stretch>
            <a:fillRect/>
          </a:stretch>
        </p:blipFill>
        <p:spPr>
          <a:xfrm>
            <a:off x="161311" y="4557685"/>
            <a:ext cx="2940772" cy="1219345"/>
          </a:xfrm>
          <a:prstGeom prst="rect">
            <a:avLst/>
          </a:prstGeom>
        </p:spPr>
      </p:pic>
      <p:pic>
        <p:nvPicPr>
          <p:cNvPr id="25" name="Picture 24" descr="A close-up of math equations&#10;&#10;Description automatically generated">
            <a:extLst>
              <a:ext uri="{FF2B5EF4-FFF2-40B4-BE49-F238E27FC236}">
                <a16:creationId xmlns:a16="http://schemas.microsoft.com/office/drawing/2014/main" id="{0E396199-5FB8-7E9A-3F16-E241EA01268E}"/>
              </a:ext>
            </a:extLst>
          </p:cNvPr>
          <p:cNvPicPr>
            <a:picLocks noChangeAspect="1"/>
          </p:cNvPicPr>
          <p:nvPr/>
        </p:nvPicPr>
        <p:blipFill>
          <a:blip r:embed="rId6"/>
          <a:stretch>
            <a:fillRect/>
          </a:stretch>
        </p:blipFill>
        <p:spPr>
          <a:xfrm>
            <a:off x="3301423" y="1192185"/>
            <a:ext cx="3889086" cy="3026524"/>
          </a:xfrm>
          <a:prstGeom prst="rect">
            <a:avLst/>
          </a:prstGeom>
        </p:spPr>
      </p:pic>
      <p:pic>
        <p:nvPicPr>
          <p:cNvPr id="27" name="Picture 26" descr="A close-up of a math problem&#10;&#10;Description automatically generated">
            <a:extLst>
              <a:ext uri="{FF2B5EF4-FFF2-40B4-BE49-F238E27FC236}">
                <a16:creationId xmlns:a16="http://schemas.microsoft.com/office/drawing/2014/main" id="{368ED4D8-4D8E-61F0-40EA-C86C3C96C9D1}"/>
              </a:ext>
            </a:extLst>
          </p:cNvPr>
          <p:cNvPicPr>
            <a:picLocks noChangeAspect="1"/>
          </p:cNvPicPr>
          <p:nvPr/>
        </p:nvPicPr>
        <p:blipFill>
          <a:blip r:embed="rId7"/>
          <a:stretch>
            <a:fillRect/>
          </a:stretch>
        </p:blipFill>
        <p:spPr>
          <a:xfrm>
            <a:off x="7814944" y="1200844"/>
            <a:ext cx="3561403" cy="2548542"/>
          </a:xfrm>
          <a:prstGeom prst="rect">
            <a:avLst/>
          </a:prstGeom>
        </p:spPr>
      </p:pic>
      <p:sp>
        <p:nvSpPr>
          <p:cNvPr id="28" name="TextBox 27">
            <a:extLst>
              <a:ext uri="{FF2B5EF4-FFF2-40B4-BE49-F238E27FC236}">
                <a16:creationId xmlns:a16="http://schemas.microsoft.com/office/drawing/2014/main" id="{1773492A-6C73-0756-C275-3A7DD34B04BE}"/>
              </a:ext>
            </a:extLst>
          </p:cNvPr>
          <p:cNvSpPr txBox="1"/>
          <p:nvPr/>
        </p:nvSpPr>
        <p:spPr>
          <a:xfrm>
            <a:off x="317866" y="5777030"/>
            <a:ext cx="2784217"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Part a) </a:t>
            </a:r>
          </a:p>
          <a:p>
            <a:r>
              <a:rPr lang="en-GB" sz="1500" dirty="0"/>
              <a:t>B1: 2</a:t>
            </a:r>
            <a:r>
              <a:rPr lang="en-GB" sz="1500" i="1" dirty="0"/>
              <a:t>c</a:t>
            </a:r>
            <a:r>
              <a:rPr lang="en-GB" sz="1500" b="1" dirty="0"/>
              <a:t>i</a:t>
            </a:r>
            <a:r>
              <a:rPr lang="en-GB" sz="1500" dirty="0"/>
              <a:t> - 6</a:t>
            </a:r>
            <a:r>
              <a:rPr lang="en-GB" sz="1500" b="1" dirty="0"/>
              <a:t>j </a:t>
            </a:r>
            <a:r>
              <a:rPr lang="en-GB" sz="1500" dirty="0"/>
              <a:t>seen, expressed as a column vector</a:t>
            </a:r>
          </a:p>
        </p:txBody>
      </p:sp>
      <p:sp>
        <p:nvSpPr>
          <p:cNvPr id="29" name="Rectangle: Rounded Corners 26">
            <a:extLst>
              <a:ext uri="{FF2B5EF4-FFF2-40B4-BE49-F238E27FC236}">
                <a16:creationId xmlns:a16="http://schemas.microsoft.com/office/drawing/2014/main" id="{18831070-348D-0C3F-E34D-BF33D18E20A9}"/>
              </a:ext>
            </a:extLst>
          </p:cNvPr>
          <p:cNvSpPr/>
          <p:nvPr/>
        </p:nvSpPr>
        <p:spPr>
          <a:xfrm>
            <a:off x="3301423" y="158082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30" name="TextBox 29">
            <a:extLst>
              <a:ext uri="{FF2B5EF4-FFF2-40B4-BE49-F238E27FC236}">
                <a16:creationId xmlns:a16="http://schemas.microsoft.com/office/drawing/2014/main" id="{4B3C402B-1472-BC6B-AF38-76D515E6425A}"/>
              </a:ext>
            </a:extLst>
          </p:cNvPr>
          <p:cNvSpPr txBox="1"/>
          <p:nvPr/>
        </p:nvSpPr>
        <p:spPr>
          <a:xfrm>
            <a:off x="3182159" y="4218709"/>
            <a:ext cx="3586169" cy="784830"/>
          </a:xfrm>
          <a:prstGeom prst="rect">
            <a:avLst/>
          </a:prstGeom>
          <a:solidFill>
            <a:schemeClr val="tx2">
              <a:lumMod val="20000"/>
              <a:lumOff val="80000"/>
            </a:schemeClr>
          </a:solidFill>
        </p:spPr>
        <p:txBody>
          <a:bodyPr wrap="square" rtlCol="0">
            <a:spAutoFit/>
          </a:bodyPr>
          <a:lstStyle/>
          <a:p>
            <a:r>
              <a:rPr lang="en-GB" sz="1500" dirty="0"/>
              <a:t>M1: SC 1 mark scheme followed. Note that the working for (a) continues down the right hand side</a:t>
            </a:r>
          </a:p>
        </p:txBody>
      </p:sp>
      <p:sp>
        <p:nvSpPr>
          <p:cNvPr id="31" name="Rectangle: Rounded Corners 26">
            <a:extLst>
              <a:ext uri="{FF2B5EF4-FFF2-40B4-BE49-F238E27FC236}">
                <a16:creationId xmlns:a16="http://schemas.microsoft.com/office/drawing/2014/main" id="{F018DCD9-AD07-AD25-BE7D-525051A8A099}"/>
              </a:ext>
            </a:extLst>
          </p:cNvPr>
          <p:cNvSpPr/>
          <p:nvPr/>
        </p:nvSpPr>
        <p:spPr>
          <a:xfrm>
            <a:off x="6762671" y="229084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3" name="TextBox 32">
            <a:extLst>
              <a:ext uri="{FF2B5EF4-FFF2-40B4-BE49-F238E27FC236}">
                <a16:creationId xmlns:a16="http://schemas.microsoft.com/office/drawing/2014/main" id="{5BB623BC-D060-32E4-5D97-BADAFFEFAB4D}"/>
              </a:ext>
            </a:extLst>
          </p:cNvPr>
          <p:cNvSpPr txBox="1"/>
          <p:nvPr/>
        </p:nvSpPr>
        <p:spPr>
          <a:xfrm>
            <a:off x="3214381" y="5107750"/>
            <a:ext cx="1977159" cy="323165"/>
          </a:xfrm>
          <a:prstGeom prst="rect">
            <a:avLst/>
          </a:prstGeom>
          <a:solidFill>
            <a:schemeClr val="accent2">
              <a:lumMod val="20000"/>
              <a:lumOff val="80000"/>
            </a:schemeClr>
          </a:solidFill>
        </p:spPr>
        <p:txBody>
          <a:bodyPr wrap="square" rtlCol="0">
            <a:spAutoFit/>
          </a:bodyPr>
          <a:lstStyle/>
          <a:p>
            <a:pPr lvl="0"/>
            <a:r>
              <a:rPr lang="en-GB" sz="1500" dirty="0"/>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34" name="Rectangle: Rounded Corners 26">
            <a:extLst>
              <a:ext uri="{FF2B5EF4-FFF2-40B4-BE49-F238E27FC236}">
                <a16:creationId xmlns:a16="http://schemas.microsoft.com/office/drawing/2014/main" id="{7A6BE715-AD50-754E-F3EE-16A5215A829D}"/>
              </a:ext>
            </a:extLst>
          </p:cNvPr>
          <p:cNvSpPr/>
          <p:nvPr/>
        </p:nvSpPr>
        <p:spPr>
          <a:xfrm>
            <a:off x="6514851" y="3062284"/>
            <a:ext cx="59305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35" name="TextBox 34">
            <a:extLst>
              <a:ext uri="{FF2B5EF4-FFF2-40B4-BE49-F238E27FC236}">
                <a16:creationId xmlns:a16="http://schemas.microsoft.com/office/drawing/2014/main" id="{DBF71037-7600-033C-7559-7C21FFA38006}"/>
              </a:ext>
            </a:extLst>
          </p:cNvPr>
          <p:cNvSpPr txBox="1"/>
          <p:nvPr/>
        </p:nvSpPr>
        <p:spPr>
          <a:xfrm>
            <a:off x="3182159" y="5549758"/>
            <a:ext cx="4609792" cy="1246495"/>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M1: Differentiates </a:t>
            </a:r>
            <a:r>
              <a:rPr lang="en-GB" sz="1500" i="1" dirty="0"/>
              <a:t>r</a:t>
            </a:r>
            <a:r>
              <a:rPr lang="en-GB" sz="1500" dirty="0"/>
              <a:t> with respect to </a:t>
            </a:r>
            <a:r>
              <a:rPr lang="en-GB" sz="1500" i="1" dirty="0"/>
              <a:t>t</a:t>
            </a:r>
            <a:r>
              <a:rPr lang="en-GB" sz="1500" dirty="0"/>
              <a:t>, both powers of </a:t>
            </a:r>
            <a:r>
              <a:rPr lang="en-GB" sz="1500" i="1" dirty="0"/>
              <a:t>t</a:t>
            </a:r>
            <a:r>
              <a:rPr lang="en-GB" sz="1500" dirty="0"/>
              <a:t> decreasing by 1. Although</a:t>
            </a:r>
            <a:r>
              <a:rPr lang="en-GB" sz="1500" b="1" dirty="0"/>
              <a:t> j</a:t>
            </a:r>
            <a:r>
              <a:rPr lang="en-GB" sz="1500" dirty="0"/>
              <a:t> is missing on the first line of working this mark can be awarded for subsequent recovery</a:t>
            </a:r>
          </a:p>
        </p:txBody>
      </p:sp>
      <p:sp>
        <p:nvSpPr>
          <p:cNvPr id="36" name="Rectangle: Rounded Corners 26">
            <a:extLst>
              <a:ext uri="{FF2B5EF4-FFF2-40B4-BE49-F238E27FC236}">
                <a16:creationId xmlns:a16="http://schemas.microsoft.com/office/drawing/2014/main" id="{838DC371-C13A-F38C-E661-F7635376BCBF}"/>
              </a:ext>
            </a:extLst>
          </p:cNvPr>
          <p:cNvSpPr/>
          <p:nvPr/>
        </p:nvSpPr>
        <p:spPr>
          <a:xfrm>
            <a:off x="3221347" y="24388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7" name="TextBox 36">
            <a:extLst>
              <a:ext uri="{FF2B5EF4-FFF2-40B4-BE49-F238E27FC236}">
                <a16:creationId xmlns:a16="http://schemas.microsoft.com/office/drawing/2014/main" id="{AE0562D7-B2CF-EF5D-6E21-1DADDC91B5A7}"/>
              </a:ext>
            </a:extLst>
          </p:cNvPr>
          <p:cNvSpPr txBox="1"/>
          <p:nvPr/>
        </p:nvSpPr>
        <p:spPr>
          <a:xfrm>
            <a:off x="5377198" y="5132703"/>
            <a:ext cx="2281959" cy="323165"/>
          </a:xfrm>
          <a:prstGeom prst="rect">
            <a:avLst/>
          </a:prstGeom>
          <a:solidFill>
            <a:schemeClr val="tx2">
              <a:lumMod val="20000"/>
              <a:lumOff val="80000"/>
            </a:schemeClr>
          </a:solidFill>
        </p:spPr>
        <p:txBody>
          <a:bodyPr wrap="square" rtlCol="0">
            <a:spAutoFit/>
          </a:bodyPr>
          <a:lstStyle/>
          <a:p>
            <a:r>
              <a:rPr lang="en-GB" sz="1500" dirty="0"/>
              <a:t>A1: Correct derivative</a:t>
            </a:r>
          </a:p>
        </p:txBody>
      </p:sp>
      <p:sp>
        <p:nvSpPr>
          <p:cNvPr id="38" name="Rectangle: Rounded Corners 26">
            <a:extLst>
              <a:ext uri="{FF2B5EF4-FFF2-40B4-BE49-F238E27FC236}">
                <a16:creationId xmlns:a16="http://schemas.microsoft.com/office/drawing/2014/main" id="{886B2CF4-A3D9-4C91-9738-527EF9150120}"/>
              </a:ext>
            </a:extLst>
          </p:cNvPr>
          <p:cNvSpPr/>
          <p:nvPr/>
        </p:nvSpPr>
        <p:spPr>
          <a:xfrm>
            <a:off x="3301423"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39" name="TextBox 38">
            <a:extLst>
              <a:ext uri="{FF2B5EF4-FFF2-40B4-BE49-F238E27FC236}">
                <a16:creationId xmlns:a16="http://schemas.microsoft.com/office/drawing/2014/main" id="{B1F5B8BA-7CD8-7643-28C3-0399350A9DDC}"/>
              </a:ext>
            </a:extLst>
          </p:cNvPr>
          <p:cNvSpPr txBox="1"/>
          <p:nvPr/>
        </p:nvSpPr>
        <p:spPr>
          <a:xfrm>
            <a:off x="7309773" y="3749386"/>
            <a:ext cx="2630481" cy="784830"/>
          </a:xfrm>
          <a:prstGeom prst="rect">
            <a:avLst/>
          </a:prstGeom>
          <a:solidFill>
            <a:schemeClr val="tx2">
              <a:lumMod val="20000"/>
              <a:lumOff val="80000"/>
            </a:schemeClr>
          </a:solidFill>
        </p:spPr>
        <p:txBody>
          <a:bodyPr wrap="square" rtlCol="0">
            <a:spAutoFit/>
          </a:bodyPr>
          <a:lstStyle/>
          <a:p>
            <a:r>
              <a:rPr lang="en-GB" sz="1500" dirty="0"/>
              <a:t>M1: Puts </a:t>
            </a:r>
            <a:r>
              <a:rPr lang="en-GB" sz="1500" i="1" dirty="0"/>
              <a:t>t </a:t>
            </a:r>
            <a:r>
              <a:rPr lang="en-GB" sz="1500" dirty="0"/>
              <a:t>= 4 into their </a:t>
            </a:r>
            <a:r>
              <a:rPr lang="en-GB" sz="1500" i="1" dirty="0"/>
              <a:t>v </a:t>
            </a:r>
            <a:r>
              <a:rPr lang="en-GB" sz="1500" dirty="0"/>
              <a:t>and then uses Pythagoras with the square root</a:t>
            </a:r>
          </a:p>
        </p:txBody>
      </p:sp>
      <p:sp>
        <p:nvSpPr>
          <p:cNvPr id="40" name="Rectangle: Rounded Corners 26">
            <a:extLst>
              <a:ext uri="{FF2B5EF4-FFF2-40B4-BE49-F238E27FC236}">
                <a16:creationId xmlns:a16="http://schemas.microsoft.com/office/drawing/2014/main" id="{BCDD0D3A-2229-CDD7-F1B4-2737FF7EF67F}"/>
              </a:ext>
            </a:extLst>
          </p:cNvPr>
          <p:cNvSpPr/>
          <p:nvPr/>
        </p:nvSpPr>
        <p:spPr>
          <a:xfrm>
            <a:off x="5201760" y="33311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41" name="TextBox 40">
            <a:extLst>
              <a:ext uri="{FF2B5EF4-FFF2-40B4-BE49-F238E27FC236}">
                <a16:creationId xmlns:a16="http://schemas.microsoft.com/office/drawing/2014/main" id="{83D00EA2-BB14-F90B-6B16-8629F90EC4AE}"/>
              </a:ext>
            </a:extLst>
          </p:cNvPr>
          <p:cNvSpPr txBox="1"/>
          <p:nvPr/>
        </p:nvSpPr>
        <p:spPr>
          <a:xfrm>
            <a:off x="6932562" y="4582595"/>
            <a:ext cx="2413916" cy="553998"/>
          </a:xfrm>
          <a:prstGeom prst="rect">
            <a:avLst/>
          </a:prstGeom>
          <a:solidFill>
            <a:schemeClr val="tx2">
              <a:lumMod val="20000"/>
              <a:lumOff val="80000"/>
            </a:schemeClr>
          </a:solidFill>
        </p:spPr>
        <p:txBody>
          <a:bodyPr wrap="square" rtlCol="0">
            <a:spAutoFit/>
          </a:bodyPr>
          <a:lstStyle/>
          <a:p>
            <a:pPr lvl="0"/>
            <a:r>
              <a:rPr lang="en-GB" sz="1500" dirty="0"/>
              <a:t>A1: Correct acceptable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2" name="Rectangle: Rounded Corners 26">
            <a:extLst>
              <a:ext uri="{FF2B5EF4-FFF2-40B4-BE49-F238E27FC236}">
                <a16:creationId xmlns:a16="http://schemas.microsoft.com/office/drawing/2014/main" id="{E33C5E8A-7E09-2D39-FA48-D1F27580DBFF}"/>
              </a:ext>
            </a:extLst>
          </p:cNvPr>
          <p:cNvSpPr/>
          <p:nvPr/>
        </p:nvSpPr>
        <p:spPr>
          <a:xfrm>
            <a:off x="6040114" y="352359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43" name="Rectangle: Rounded Corners 6">
            <a:extLst>
              <a:ext uri="{FF2B5EF4-FFF2-40B4-BE49-F238E27FC236}">
                <a16:creationId xmlns:a16="http://schemas.microsoft.com/office/drawing/2014/main" id="{9F2B69F7-BCE4-7681-F655-46913C2553BF}"/>
              </a:ext>
            </a:extLst>
          </p:cNvPr>
          <p:cNvSpPr/>
          <p:nvPr/>
        </p:nvSpPr>
        <p:spPr>
          <a:xfrm>
            <a:off x="6497631" y="106302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3/3</a:t>
            </a:r>
          </a:p>
        </p:txBody>
      </p:sp>
      <p:sp>
        <p:nvSpPr>
          <p:cNvPr id="44" name="Rectangle: Rounded Corners 6">
            <a:extLst>
              <a:ext uri="{FF2B5EF4-FFF2-40B4-BE49-F238E27FC236}">
                <a16:creationId xmlns:a16="http://schemas.microsoft.com/office/drawing/2014/main" id="{07F293EA-1530-DF93-6A29-B58387A55CE6}"/>
              </a:ext>
            </a:extLst>
          </p:cNvPr>
          <p:cNvSpPr/>
          <p:nvPr/>
        </p:nvSpPr>
        <p:spPr>
          <a:xfrm>
            <a:off x="7161882" y="186689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4</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45" name="TextBox 44">
            <a:extLst>
              <a:ext uri="{FF2B5EF4-FFF2-40B4-BE49-F238E27FC236}">
                <a16:creationId xmlns:a16="http://schemas.microsoft.com/office/drawing/2014/main" id="{34B5DA60-1ED4-72F4-FC7D-37FF4B0DDB32}"/>
              </a:ext>
            </a:extLst>
          </p:cNvPr>
          <p:cNvSpPr txBox="1"/>
          <p:nvPr/>
        </p:nvSpPr>
        <p:spPr>
          <a:xfrm>
            <a:off x="7861843" y="5162780"/>
            <a:ext cx="4215745"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t>M0: No attempt to differentiate their </a:t>
            </a:r>
            <a:r>
              <a:rPr lang="en-GB" sz="1500" i="1" dirty="0"/>
              <a:t>v</a:t>
            </a:r>
            <a:r>
              <a:rPr lang="en-GB" sz="1500" dirty="0"/>
              <a:t> with respect to </a:t>
            </a:r>
            <a:r>
              <a:rPr lang="en-GB" sz="1500" i="1" dirty="0"/>
              <a:t>t</a:t>
            </a:r>
            <a:endParaRPr lang="en-GB" sz="1500" dirty="0"/>
          </a:p>
        </p:txBody>
      </p:sp>
      <p:sp>
        <p:nvSpPr>
          <p:cNvPr id="46" name="Rectangle: Rounded Corners 26">
            <a:extLst>
              <a:ext uri="{FF2B5EF4-FFF2-40B4-BE49-F238E27FC236}">
                <a16:creationId xmlns:a16="http://schemas.microsoft.com/office/drawing/2014/main" id="{594B2727-EA5A-EF17-A3F4-6E16264F495E}"/>
              </a:ext>
            </a:extLst>
          </p:cNvPr>
          <p:cNvSpPr/>
          <p:nvPr/>
        </p:nvSpPr>
        <p:spPr>
          <a:xfrm>
            <a:off x="9346478" y="200636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47" name="TextBox 46">
            <a:extLst>
              <a:ext uri="{FF2B5EF4-FFF2-40B4-BE49-F238E27FC236}">
                <a16:creationId xmlns:a16="http://schemas.microsoft.com/office/drawing/2014/main" id="{DBCB34FC-5B88-D354-DCFF-45206E8A674E}"/>
              </a:ext>
            </a:extLst>
          </p:cNvPr>
          <p:cNvSpPr txBox="1"/>
          <p:nvPr/>
        </p:nvSpPr>
        <p:spPr>
          <a:xfrm>
            <a:off x="10198986" y="3818636"/>
            <a:ext cx="1408673" cy="323165"/>
          </a:xfrm>
          <a:prstGeom prst="rect">
            <a:avLst/>
          </a:prstGeom>
          <a:solidFill>
            <a:schemeClr val="accent2">
              <a:lumMod val="20000"/>
              <a:lumOff val="80000"/>
            </a:schemeClr>
          </a:solidFill>
        </p:spPr>
        <p:txBody>
          <a:bodyPr wrap="square" rtlCol="0">
            <a:spAutoFit/>
          </a:bodyPr>
          <a:lstStyle/>
          <a:p>
            <a:pPr lvl="0"/>
            <a:r>
              <a:rPr lang="en-GB" sz="1500" dirty="0"/>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8" name="Rectangle: Rounded Corners 26">
            <a:extLst>
              <a:ext uri="{FF2B5EF4-FFF2-40B4-BE49-F238E27FC236}">
                <a16:creationId xmlns:a16="http://schemas.microsoft.com/office/drawing/2014/main" id="{050C5ED0-6A75-513A-F3E1-F633DABEC779}"/>
              </a:ext>
            </a:extLst>
          </p:cNvPr>
          <p:cNvSpPr/>
          <p:nvPr/>
        </p:nvSpPr>
        <p:spPr>
          <a:xfrm>
            <a:off x="7861843" y="275074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49" name="TextBox 48">
            <a:extLst>
              <a:ext uri="{FF2B5EF4-FFF2-40B4-BE49-F238E27FC236}">
                <a16:creationId xmlns:a16="http://schemas.microsoft.com/office/drawing/2014/main" id="{D59CA4FB-EF2B-18E2-3327-F7F9700F78CA}"/>
              </a:ext>
            </a:extLst>
          </p:cNvPr>
          <p:cNvSpPr txBox="1"/>
          <p:nvPr/>
        </p:nvSpPr>
        <p:spPr>
          <a:xfrm>
            <a:off x="7926161" y="6010709"/>
            <a:ext cx="3696310" cy="784830"/>
          </a:xfrm>
          <a:prstGeom prst="rect">
            <a:avLst/>
          </a:prstGeom>
          <a:solidFill>
            <a:schemeClr val="accent2">
              <a:lumMod val="20000"/>
              <a:lumOff val="80000"/>
            </a:schemeClr>
          </a:solidFill>
        </p:spPr>
        <p:txBody>
          <a:bodyPr wrap="square" rtlCol="0">
            <a:spAutoFit/>
          </a:bodyPr>
          <a:lstStyle/>
          <a:p>
            <a:r>
              <a:rPr lang="en-GB" sz="1500" dirty="0"/>
              <a:t>M0: This mark is not available since there was no attempt to find the derivative of</a:t>
            </a:r>
          </a:p>
          <a:p>
            <a:r>
              <a:rPr lang="en-GB" sz="1500" dirty="0"/>
              <a:t>their </a:t>
            </a:r>
            <a:r>
              <a:rPr lang="en-GB" sz="1500" i="1" dirty="0"/>
              <a:t>v</a:t>
            </a:r>
            <a:endParaRPr lang="en-GB" sz="1500" dirty="0"/>
          </a:p>
        </p:txBody>
      </p:sp>
      <p:sp>
        <p:nvSpPr>
          <p:cNvPr id="50" name="Rectangle: Rounded Corners 26">
            <a:extLst>
              <a:ext uri="{FF2B5EF4-FFF2-40B4-BE49-F238E27FC236}">
                <a16:creationId xmlns:a16="http://schemas.microsoft.com/office/drawing/2014/main" id="{B69BF932-EF99-E85D-AE32-8D17AF51C2BD}"/>
              </a:ext>
            </a:extLst>
          </p:cNvPr>
          <p:cNvSpPr/>
          <p:nvPr/>
        </p:nvSpPr>
        <p:spPr>
          <a:xfrm>
            <a:off x="10689403" y="273066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52" name="TextBox 51">
            <a:extLst>
              <a:ext uri="{FF2B5EF4-FFF2-40B4-BE49-F238E27FC236}">
                <a16:creationId xmlns:a16="http://schemas.microsoft.com/office/drawing/2014/main" id="{66FB8656-2B74-4334-6917-DCE59B9A2CA2}"/>
              </a:ext>
            </a:extLst>
          </p:cNvPr>
          <p:cNvSpPr txBox="1"/>
          <p:nvPr/>
        </p:nvSpPr>
        <p:spPr>
          <a:xfrm>
            <a:off x="10157502" y="4447200"/>
            <a:ext cx="1408673" cy="32316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A0: </a:t>
            </a:r>
            <a:r>
              <a:rPr lang="en-GB" sz="1500" dirty="0">
                <a:solidFill>
                  <a:srgbClr val="000000"/>
                </a:solidFill>
                <a:latin typeface="Calibri" panose="020F0502020204030204"/>
              </a:rPr>
              <a:t>Follows M0</a:t>
            </a:r>
            <a:r>
              <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rPr>
              <a:t> </a:t>
            </a:r>
          </a:p>
        </p:txBody>
      </p:sp>
      <p:sp>
        <p:nvSpPr>
          <p:cNvPr id="53" name="Rectangle: Rounded Corners 26">
            <a:extLst>
              <a:ext uri="{FF2B5EF4-FFF2-40B4-BE49-F238E27FC236}">
                <a16:creationId xmlns:a16="http://schemas.microsoft.com/office/drawing/2014/main" id="{328C3D39-3ED4-81E8-C790-65F142080022}"/>
              </a:ext>
            </a:extLst>
          </p:cNvPr>
          <p:cNvSpPr/>
          <p:nvPr/>
        </p:nvSpPr>
        <p:spPr>
          <a:xfrm>
            <a:off x="8449089" y="32983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54" name="Rectangle: Rounded Corners 6">
            <a:extLst>
              <a:ext uri="{FF2B5EF4-FFF2-40B4-BE49-F238E27FC236}">
                <a16:creationId xmlns:a16="http://schemas.microsoft.com/office/drawing/2014/main" id="{D4B40CA5-3305-770D-E8A7-3D6374D5A1BF}"/>
              </a:ext>
            </a:extLst>
          </p:cNvPr>
          <p:cNvSpPr/>
          <p:nvPr/>
        </p:nvSpPr>
        <p:spPr>
          <a:xfrm>
            <a:off x="11072492" y="179698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55" name="Rectangle: Rounded Corners 6">
            <a:extLst>
              <a:ext uri="{FF2B5EF4-FFF2-40B4-BE49-F238E27FC236}">
                <a16:creationId xmlns:a16="http://schemas.microsoft.com/office/drawing/2014/main" id="{16E0F8D2-4847-D861-352A-58C44A364701}"/>
              </a:ext>
            </a:extLst>
          </p:cNvPr>
          <p:cNvSpPr/>
          <p:nvPr/>
        </p:nvSpPr>
        <p:spPr>
          <a:xfrm>
            <a:off x="9015204" y="37385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6</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/11</a:t>
            </a:r>
          </a:p>
        </p:txBody>
      </p:sp>
    </p:spTree>
    <p:extLst>
      <p:ext uri="{BB962C8B-B14F-4D97-AF65-F5344CB8AC3E}">
        <p14:creationId xmlns:p14="http://schemas.microsoft.com/office/powerpoint/2010/main" val="1459471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5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2" grpId="0" animBg="1"/>
      <p:bldP spid="53" grpId="0" animBg="1"/>
      <p:bldP spid="54" grpId="0" animBg="1"/>
      <p:bldP spid="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400250698"/>
              </p:ext>
            </p:extLst>
          </p:nvPr>
        </p:nvGraphicFramePr>
        <p:xfrm>
          <a:off x="4097754" y="53050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4200605" y="575698"/>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and images of triangles and squares&#10;&#10;Description automatically generated with medium confidence">
            <a:extLst>
              <a:ext uri="{FF2B5EF4-FFF2-40B4-BE49-F238E27FC236}">
                <a16:creationId xmlns:a16="http://schemas.microsoft.com/office/drawing/2014/main" id="{436AD382-0E0F-2B86-01CA-0BB716135253}"/>
              </a:ext>
            </a:extLst>
          </p:cNvPr>
          <p:cNvPicPr>
            <a:picLocks noChangeAspect="1"/>
          </p:cNvPicPr>
          <p:nvPr/>
        </p:nvPicPr>
        <p:blipFill>
          <a:blip r:embed="rId4"/>
          <a:stretch>
            <a:fillRect/>
          </a:stretch>
        </p:blipFill>
        <p:spPr>
          <a:xfrm>
            <a:off x="161311" y="343824"/>
            <a:ext cx="2940772" cy="4262582"/>
          </a:xfrm>
          <a:prstGeom prst="rect">
            <a:avLst/>
          </a:prstGeom>
        </p:spPr>
      </p:pic>
      <p:pic>
        <p:nvPicPr>
          <p:cNvPr id="7" name="Picture 6" descr="A white sheet with black lines&#10;&#10;Description automatically generated">
            <a:extLst>
              <a:ext uri="{FF2B5EF4-FFF2-40B4-BE49-F238E27FC236}">
                <a16:creationId xmlns:a16="http://schemas.microsoft.com/office/drawing/2014/main" id="{6F6F2403-984C-1313-8FB3-0784913D4A86}"/>
              </a:ext>
            </a:extLst>
          </p:cNvPr>
          <p:cNvPicPr>
            <a:picLocks noChangeAspect="1"/>
          </p:cNvPicPr>
          <p:nvPr/>
        </p:nvPicPr>
        <p:blipFill>
          <a:blip r:embed="rId5"/>
          <a:stretch>
            <a:fillRect/>
          </a:stretch>
        </p:blipFill>
        <p:spPr>
          <a:xfrm>
            <a:off x="161311" y="4557685"/>
            <a:ext cx="2940772" cy="1219345"/>
          </a:xfrm>
          <a:prstGeom prst="rect">
            <a:avLst/>
          </a:prstGeom>
        </p:spPr>
      </p:pic>
      <p:pic>
        <p:nvPicPr>
          <p:cNvPr id="9" name="Picture 8" descr="A close-up of a paper with math equations&#10;&#10;Description automatically generated">
            <a:extLst>
              <a:ext uri="{FF2B5EF4-FFF2-40B4-BE49-F238E27FC236}">
                <a16:creationId xmlns:a16="http://schemas.microsoft.com/office/drawing/2014/main" id="{4738CE42-AFEC-2895-E908-E118658D4840}"/>
              </a:ext>
            </a:extLst>
          </p:cNvPr>
          <p:cNvPicPr>
            <a:picLocks noChangeAspect="1"/>
          </p:cNvPicPr>
          <p:nvPr/>
        </p:nvPicPr>
        <p:blipFill>
          <a:blip r:embed="rId6"/>
          <a:stretch>
            <a:fillRect/>
          </a:stretch>
        </p:blipFill>
        <p:spPr>
          <a:xfrm>
            <a:off x="3453770" y="1140014"/>
            <a:ext cx="2857500" cy="3073977"/>
          </a:xfrm>
          <a:prstGeom prst="rect">
            <a:avLst/>
          </a:prstGeom>
        </p:spPr>
      </p:pic>
      <p:pic>
        <p:nvPicPr>
          <p:cNvPr id="11" name="Picture 10" descr="A math equations on a lined paper&#10;&#10;Description automatically generated">
            <a:extLst>
              <a:ext uri="{FF2B5EF4-FFF2-40B4-BE49-F238E27FC236}">
                <a16:creationId xmlns:a16="http://schemas.microsoft.com/office/drawing/2014/main" id="{545AE693-B1D2-F9F2-3B5F-C379CBB4B396}"/>
              </a:ext>
            </a:extLst>
          </p:cNvPr>
          <p:cNvPicPr>
            <a:picLocks noChangeAspect="1"/>
          </p:cNvPicPr>
          <p:nvPr/>
        </p:nvPicPr>
        <p:blipFill>
          <a:blip r:embed="rId7"/>
          <a:stretch>
            <a:fillRect/>
          </a:stretch>
        </p:blipFill>
        <p:spPr>
          <a:xfrm>
            <a:off x="7341839" y="1317914"/>
            <a:ext cx="3658670" cy="2589068"/>
          </a:xfrm>
          <a:prstGeom prst="rect">
            <a:avLst/>
          </a:prstGeom>
        </p:spPr>
      </p:pic>
      <p:sp>
        <p:nvSpPr>
          <p:cNvPr id="12" name="TextBox 11">
            <a:extLst>
              <a:ext uri="{FF2B5EF4-FFF2-40B4-BE49-F238E27FC236}">
                <a16:creationId xmlns:a16="http://schemas.microsoft.com/office/drawing/2014/main" id="{71C0691A-20DA-0AA2-76DB-FB0ABFE55D55}"/>
              </a:ext>
            </a:extLst>
          </p:cNvPr>
          <p:cNvSpPr txBox="1"/>
          <p:nvPr/>
        </p:nvSpPr>
        <p:spPr>
          <a:xfrm>
            <a:off x="317866" y="5777030"/>
            <a:ext cx="1580207" cy="55399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rPr>
              <a:t>Part a) </a:t>
            </a:r>
          </a:p>
          <a:p>
            <a:r>
              <a:rPr lang="en-GB" sz="1500" dirty="0"/>
              <a:t>B1: 2</a:t>
            </a:r>
            <a:r>
              <a:rPr lang="en-GB" sz="1500" i="1" dirty="0"/>
              <a:t>c</a:t>
            </a:r>
            <a:r>
              <a:rPr lang="en-GB" sz="1500" b="1" dirty="0"/>
              <a:t>i</a:t>
            </a:r>
            <a:r>
              <a:rPr lang="en-GB" sz="1500" dirty="0"/>
              <a:t> - 6</a:t>
            </a:r>
            <a:r>
              <a:rPr lang="en-GB" sz="1500" b="1" dirty="0"/>
              <a:t>j</a:t>
            </a:r>
            <a:r>
              <a:rPr lang="en-GB" sz="1500" dirty="0"/>
              <a:t> seen</a:t>
            </a:r>
          </a:p>
        </p:txBody>
      </p:sp>
      <p:sp>
        <p:nvSpPr>
          <p:cNvPr id="13" name="Rectangle: Rounded Corners 26">
            <a:extLst>
              <a:ext uri="{FF2B5EF4-FFF2-40B4-BE49-F238E27FC236}">
                <a16:creationId xmlns:a16="http://schemas.microsoft.com/office/drawing/2014/main" id="{E9FB82F7-7235-7FC6-D03A-15F2DC6FC585}"/>
              </a:ext>
            </a:extLst>
          </p:cNvPr>
          <p:cNvSpPr/>
          <p:nvPr/>
        </p:nvSpPr>
        <p:spPr>
          <a:xfrm>
            <a:off x="3883835" y="166394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14" name="TextBox 13">
            <a:extLst>
              <a:ext uri="{FF2B5EF4-FFF2-40B4-BE49-F238E27FC236}">
                <a16:creationId xmlns:a16="http://schemas.microsoft.com/office/drawing/2014/main" id="{E9D02303-5F8B-203F-84CA-747A00276EF1}"/>
              </a:ext>
            </a:extLst>
          </p:cNvPr>
          <p:cNvSpPr txBox="1"/>
          <p:nvPr/>
        </p:nvSpPr>
        <p:spPr>
          <a:xfrm>
            <a:off x="3182159" y="4218709"/>
            <a:ext cx="3066241" cy="1246495"/>
          </a:xfrm>
          <a:prstGeom prst="rect">
            <a:avLst/>
          </a:prstGeom>
          <a:solidFill>
            <a:schemeClr val="tx2">
              <a:lumMod val="20000"/>
              <a:lumOff val="80000"/>
            </a:schemeClr>
          </a:solidFill>
        </p:spPr>
        <p:txBody>
          <a:bodyPr wrap="square" rtlCol="0">
            <a:spAutoFit/>
          </a:bodyPr>
          <a:lstStyle/>
          <a:p>
            <a:r>
              <a:rPr lang="en-GB" sz="1500" dirty="0"/>
              <a:t>M1: SC 1. No right-angled triangle but states and uses '</a:t>
            </a:r>
            <a:r>
              <a:rPr lang="en-GB" sz="1500" b="1" dirty="0"/>
              <a:t>i</a:t>
            </a:r>
            <a:r>
              <a:rPr lang="en-GB" sz="1500" dirty="0"/>
              <a:t> = − </a:t>
            </a:r>
            <a:r>
              <a:rPr lang="en-GB" sz="1500" b="1" dirty="0"/>
              <a:t>j</a:t>
            </a:r>
            <a:r>
              <a:rPr lang="en-GB" sz="1500" dirty="0"/>
              <a:t>' (which we are interpreting as </a:t>
            </a:r>
          </a:p>
          <a:p>
            <a:r>
              <a:rPr lang="en-GB" sz="1500" b="1" dirty="0" err="1"/>
              <a:t>i</a:t>
            </a:r>
            <a:r>
              <a:rPr lang="en-GB" sz="1500" dirty="0"/>
              <a:t>-component = − </a:t>
            </a:r>
            <a:r>
              <a:rPr lang="en-GB" sz="1500" b="1" dirty="0"/>
              <a:t>j</a:t>
            </a:r>
            <a:r>
              <a:rPr lang="en-GB" sz="1500" dirty="0"/>
              <a:t>-component) to derive 2</a:t>
            </a:r>
            <a:r>
              <a:rPr lang="en-GB" sz="1500" i="1" dirty="0"/>
              <a:t>c</a:t>
            </a:r>
            <a:r>
              <a:rPr lang="en-GB" sz="1500" dirty="0"/>
              <a:t> = 6</a:t>
            </a:r>
          </a:p>
        </p:txBody>
      </p:sp>
      <p:sp>
        <p:nvSpPr>
          <p:cNvPr id="15" name="Rectangle: Rounded Corners 26">
            <a:extLst>
              <a:ext uri="{FF2B5EF4-FFF2-40B4-BE49-F238E27FC236}">
                <a16:creationId xmlns:a16="http://schemas.microsoft.com/office/drawing/2014/main" id="{E84AB17C-2744-F30D-84F0-1DE102E47D15}"/>
              </a:ext>
            </a:extLst>
          </p:cNvPr>
          <p:cNvSpPr/>
          <p:nvPr/>
        </p:nvSpPr>
        <p:spPr>
          <a:xfrm>
            <a:off x="5153998" y="180586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16" name="TextBox 15">
            <a:extLst>
              <a:ext uri="{FF2B5EF4-FFF2-40B4-BE49-F238E27FC236}">
                <a16:creationId xmlns:a16="http://schemas.microsoft.com/office/drawing/2014/main" id="{9E383CA9-F329-8AE5-8D65-27C144747206}"/>
              </a:ext>
            </a:extLst>
          </p:cNvPr>
          <p:cNvSpPr txBox="1"/>
          <p:nvPr/>
        </p:nvSpPr>
        <p:spPr>
          <a:xfrm>
            <a:off x="161311" y="6444404"/>
            <a:ext cx="2540325" cy="323165"/>
          </a:xfrm>
          <a:prstGeom prst="rect">
            <a:avLst/>
          </a:prstGeom>
          <a:solidFill>
            <a:schemeClr val="accent2">
              <a:lumMod val="20000"/>
              <a:lumOff val="80000"/>
            </a:schemeClr>
          </a:solidFill>
        </p:spPr>
        <p:txBody>
          <a:bodyPr wrap="square" rtlCol="0">
            <a:spAutoFit/>
          </a:bodyPr>
          <a:lstStyle/>
          <a:p>
            <a:pPr lvl="0"/>
            <a:r>
              <a:rPr lang="en-GB" sz="1500" dirty="0"/>
              <a:t>A0*: Not available under SC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7" name="Rectangle: Rounded Corners 26">
            <a:extLst>
              <a:ext uri="{FF2B5EF4-FFF2-40B4-BE49-F238E27FC236}">
                <a16:creationId xmlns:a16="http://schemas.microsoft.com/office/drawing/2014/main" id="{7DF490B8-87F3-35F8-BEAC-5CA6EA7ADFE6}"/>
              </a:ext>
            </a:extLst>
          </p:cNvPr>
          <p:cNvSpPr/>
          <p:nvPr/>
        </p:nvSpPr>
        <p:spPr>
          <a:xfrm>
            <a:off x="5745165" y="1998361"/>
            <a:ext cx="59305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18" name="Rectangle: Rounded Corners 6">
            <a:extLst>
              <a:ext uri="{FF2B5EF4-FFF2-40B4-BE49-F238E27FC236}">
                <a16:creationId xmlns:a16="http://schemas.microsoft.com/office/drawing/2014/main" id="{B9ABAEC7-D857-5479-375E-E4DC9FEC2DDE}"/>
              </a:ext>
            </a:extLst>
          </p:cNvPr>
          <p:cNvSpPr/>
          <p:nvPr/>
        </p:nvSpPr>
        <p:spPr>
          <a:xfrm>
            <a:off x="6096000" y="100476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3/3</a:t>
            </a:r>
          </a:p>
        </p:txBody>
      </p:sp>
      <p:sp>
        <p:nvSpPr>
          <p:cNvPr id="19" name="TextBox 18">
            <a:extLst>
              <a:ext uri="{FF2B5EF4-FFF2-40B4-BE49-F238E27FC236}">
                <a16:creationId xmlns:a16="http://schemas.microsoft.com/office/drawing/2014/main" id="{839EE698-1FFF-F834-A0F6-368765808DD0}"/>
              </a:ext>
            </a:extLst>
          </p:cNvPr>
          <p:cNvSpPr txBox="1"/>
          <p:nvPr/>
        </p:nvSpPr>
        <p:spPr>
          <a:xfrm>
            <a:off x="3197109" y="5531635"/>
            <a:ext cx="3036339"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M1: Differentiates </a:t>
            </a:r>
            <a:r>
              <a:rPr lang="en-GB" sz="1500" i="1" dirty="0"/>
              <a:t>r</a:t>
            </a:r>
            <a:r>
              <a:rPr lang="en-GB" sz="1500" dirty="0"/>
              <a:t> with respect to </a:t>
            </a:r>
            <a:r>
              <a:rPr lang="en-GB" sz="1500" i="1" dirty="0"/>
              <a:t>t</a:t>
            </a:r>
            <a:r>
              <a:rPr lang="en-GB" sz="1500" dirty="0"/>
              <a:t>, both powers of </a:t>
            </a:r>
            <a:r>
              <a:rPr lang="en-GB" sz="1500" i="1" dirty="0"/>
              <a:t>t</a:t>
            </a:r>
            <a:r>
              <a:rPr lang="en-GB" sz="1500" dirty="0"/>
              <a:t> decreasing by 1</a:t>
            </a:r>
          </a:p>
        </p:txBody>
      </p:sp>
      <p:sp>
        <p:nvSpPr>
          <p:cNvPr id="20" name="Rectangle: Rounded Corners 26">
            <a:extLst>
              <a:ext uri="{FF2B5EF4-FFF2-40B4-BE49-F238E27FC236}">
                <a16:creationId xmlns:a16="http://schemas.microsoft.com/office/drawing/2014/main" id="{85C61A27-F988-ED1F-1832-AD91DE4BD627}"/>
              </a:ext>
            </a:extLst>
          </p:cNvPr>
          <p:cNvSpPr/>
          <p:nvPr/>
        </p:nvSpPr>
        <p:spPr>
          <a:xfrm>
            <a:off x="3221347" y="24388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21" name="Rectangle: Rounded Corners 26">
            <a:extLst>
              <a:ext uri="{FF2B5EF4-FFF2-40B4-BE49-F238E27FC236}">
                <a16:creationId xmlns:a16="http://schemas.microsoft.com/office/drawing/2014/main" id="{9F10D185-B11B-2D75-65BA-E18A6EC9D9B4}"/>
              </a:ext>
            </a:extLst>
          </p:cNvPr>
          <p:cNvSpPr/>
          <p:nvPr/>
        </p:nvSpPr>
        <p:spPr>
          <a:xfrm>
            <a:off x="8212354" y="312881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22" name="TextBox 21">
            <a:extLst>
              <a:ext uri="{FF2B5EF4-FFF2-40B4-BE49-F238E27FC236}">
                <a16:creationId xmlns:a16="http://schemas.microsoft.com/office/drawing/2014/main" id="{B6849753-29BE-4E51-8E77-289F0595B9A9}"/>
              </a:ext>
            </a:extLst>
          </p:cNvPr>
          <p:cNvSpPr txBox="1"/>
          <p:nvPr/>
        </p:nvSpPr>
        <p:spPr>
          <a:xfrm>
            <a:off x="3212061" y="6444403"/>
            <a:ext cx="2281959" cy="323165"/>
          </a:xfrm>
          <a:prstGeom prst="rect">
            <a:avLst/>
          </a:prstGeom>
          <a:solidFill>
            <a:schemeClr val="tx2">
              <a:lumMod val="20000"/>
              <a:lumOff val="80000"/>
            </a:schemeClr>
          </a:solidFill>
        </p:spPr>
        <p:txBody>
          <a:bodyPr wrap="square" rtlCol="0">
            <a:spAutoFit/>
          </a:bodyPr>
          <a:lstStyle/>
          <a:p>
            <a:r>
              <a:rPr lang="en-GB" sz="1500" dirty="0"/>
              <a:t>A1: Correct derivative</a:t>
            </a:r>
          </a:p>
        </p:txBody>
      </p:sp>
      <p:sp>
        <p:nvSpPr>
          <p:cNvPr id="23" name="Rectangle: Rounded Corners 26">
            <a:extLst>
              <a:ext uri="{FF2B5EF4-FFF2-40B4-BE49-F238E27FC236}">
                <a16:creationId xmlns:a16="http://schemas.microsoft.com/office/drawing/2014/main" id="{61D8BF6F-DAE0-5B5F-915D-C08F35BEA93A}"/>
              </a:ext>
            </a:extLst>
          </p:cNvPr>
          <p:cNvSpPr/>
          <p:nvPr/>
        </p:nvSpPr>
        <p:spPr>
          <a:xfrm>
            <a:off x="3812599"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24" name="TextBox 23">
            <a:extLst>
              <a:ext uri="{FF2B5EF4-FFF2-40B4-BE49-F238E27FC236}">
                <a16:creationId xmlns:a16="http://schemas.microsoft.com/office/drawing/2014/main" id="{69B69AC6-00A2-08F2-A379-25B6BBBF4ECD}"/>
              </a:ext>
            </a:extLst>
          </p:cNvPr>
          <p:cNvSpPr txBox="1"/>
          <p:nvPr/>
        </p:nvSpPr>
        <p:spPr>
          <a:xfrm>
            <a:off x="6328476" y="4213991"/>
            <a:ext cx="2630481" cy="784830"/>
          </a:xfrm>
          <a:prstGeom prst="rect">
            <a:avLst/>
          </a:prstGeom>
          <a:solidFill>
            <a:schemeClr val="tx2">
              <a:lumMod val="20000"/>
              <a:lumOff val="80000"/>
            </a:schemeClr>
          </a:solidFill>
        </p:spPr>
        <p:txBody>
          <a:bodyPr wrap="square" rtlCol="0">
            <a:spAutoFit/>
          </a:bodyPr>
          <a:lstStyle/>
          <a:p>
            <a:r>
              <a:rPr lang="en-GB" sz="1500" dirty="0"/>
              <a:t>M1: Puts </a:t>
            </a:r>
            <a:r>
              <a:rPr lang="en-GB" sz="1500" i="1" dirty="0"/>
              <a:t>t </a:t>
            </a:r>
            <a:r>
              <a:rPr lang="en-GB" sz="1500" dirty="0"/>
              <a:t>= 4 into their </a:t>
            </a:r>
            <a:r>
              <a:rPr lang="en-GB" sz="1500" i="1" dirty="0"/>
              <a:t>v </a:t>
            </a:r>
            <a:r>
              <a:rPr lang="en-GB" sz="1500" dirty="0"/>
              <a:t>and then uses Pythagoras with the square root</a:t>
            </a:r>
          </a:p>
        </p:txBody>
      </p:sp>
      <p:sp>
        <p:nvSpPr>
          <p:cNvPr id="25" name="Rectangle: Rounded Corners 26">
            <a:extLst>
              <a:ext uri="{FF2B5EF4-FFF2-40B4-BE49-F238E27FC236}">
                <a16:creationId xmlns:a16="http://schemas.microsoft.com/office/drawing/2014/main" id="{B8DED76A-6372-A97A-573F-BE87AB8430D3}"/>
              </a:ext>
            </a:extLst>
          </p:cNvPr>
          <p:cNvSpPr/>
          <p:nvPr/>
        </p:nvSpPr>
        <p:spPr>
          <a:xfrm>
            <a:off x="3812599" y="371976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26" name="TextBox 25">
            <a:extLst>
              <a:ext uri="{FF2B5EF4-FFF2-40B4-BE49-F238E27FC236}">
                <a16:creationId xmlns:a16="http://schemas.microsoft.com/office/drawing/2014/main" id="{D4BABB31-5FFF-5D51-C9BE-F3CF65E82A8B}"/>
              </a:ext>
            </a:extLst>
          </p:cNvPr>
          <p:cNvSpPr txBox="1"/>
          <p:nvPr/>
        </p:nvSpPr>
        <p:spPr>
          <a:xfrm>
            <a:off x="6355430" y="5167357"/>
            <a:ext cx="2413916" cy="553998"/>
          </a:xfrm>
          <a:prstGeom prst="rect">
            <a:avLst/>
          </a:prstGeom>
          <a:solidFill>
            <a:schemeClr val="tx2">
              <a:lumMod val="20000"/>
              <a:lumOff val="80000"/>
            </a:schemeClr>
          </a:solidFill>
        </p:spPr>
        <p:txBody>
          <a:bodyPr wrap="square" rtlCol="0">
            <a:spAutoFit/>
          </a:bodyPr>
          <a:lstStyle/>
          <a:p>
            <a:pPr lvl="0"/>
            <a:r>
              <a:rPr lang="en-GB" sz="1500" dirty="0"/>
              <a:t>A1: Correct acceptable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7" name="Rectangle: Rounded Corners 26">
            <a:extLst>
              <a:ext uri="{FF2B5EF4-FFF2-40B4-BE49-F238E27FC236}">
                <a16:creationId xmlns:a16="http://schemas.microsoft.com/office/drawing/2014/main" id="{2116C9B3-DD0E-761C-5A60-05404F8AFEB3}"/>
              </a:ext>
            </a:extLst>
          </p:cNvPr>
          <p:cNvSpPr/>
          <p:nvPr/>
        </p:nvSpPr>
        <p:spPr>
          <a:xfrm>
            <a:off x="5650501" y="370099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28" name="Rectangle: Rounded Corners 6">
            <a:extLst>
              <a:ext uri="{FF2B5EF4-FFF2-40B4-BE49-F238E27FC236}">
                <a16:creationId xmlns:a16="http://schemas.microsoft.com/office/drawing/2014/main" id="{C28146E8-C56E-8A42-32FD-3A1C38BACE02}"/>
              </a:ext>
            </a:extLst>
          </p:cNvPr>
          <p:cNvSpPr/>
          <p:nvPr/>
        </p:nvSpPr>
        <p:spPr>
          <a:xfrm>
            <a:off x="6203635" y="312881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4</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29" name="TextBox 28">
            <a:extLst>
              <a:ext uri="{FF2B5EF4-FFF2-40B4-BE49-F238E27FC236}">
                <a16:creationId xmlns:a16="http://schemas.microsoft.com/office/drawing/2014/main" id="{E2BF5DF1-4ACF-B751-0B1E-E62417823B5B}"/>
              </a:ext>
            </a:extLst>
          </p:cNvPr>
          <p:cNvSpPr txBox="1"/>
          <p:nvPr/>
        </p:nvSpPr>
        <p:spPr>
          <a:xfrm>
            <a:off x="6355430" y="5790496"/>
            <a:ext cx="2603527"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t>M1: Differentiates their </a:t>
            </a:r>
            <a:r>
              <a:rPr lang="en-GB" sz="1500" i="1" dirty="0"/>
              <a:t>v</a:t>
            </a:r>
            <a:r>
              <a:rPr lang="en-GB" sz="1500" dirty="0"/>
              <a:t> with respect to </a:t>
            </a:r>
            <a:r>
              <a:rPr lang="en-GB" sz="1500" i="1" dirty="0"/>
              <a:t>t</a:t>
            </a:r>
            <a:r>
              <a:rPr lang="en-GB" sz="1500" dirty="0"/>
              <a:t>, both powers of </a:t>
            </a:r>
            <a:r>
              <a:rPr lang="en-GB" sz="1500" i="1" dirty="0"/>
              <a:t>t</a:t>
            </a:r>
            <a:r>
              <a:rPr lang="en-GB" sz="1500" dirty="0"/>
              <a:t> decreasing by 1</a:t>
            </a:r>
          </a:p>
        </p:txBody>
      </p:sp>
      <p:sp>
        <p:nvSpPr>
          <p:cNvPr id="30" name="Rectangle: Rounded Corners 26">
            <a:extLst>
              <a:ext uri="{FF2B5EF4-FFF2-40B4-BE49-F238E27FC236}">
                <a16:creationId xmlns:a16="http://schemas.microsoft.com/office/drawing/2014/main" id="{944A938D-BA91-2B0B-B5A0-2E6FD0C07417}"/>
              </a:ext>
            </a:extLst>
          </p:cNvPr>
          <p:cNvSpPr/>
          <p:nvPr/>
        </p:nvSpPr>
        <p:spPr>
          <a:xfrm>
            <a:off x="7562388" y="205385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1" name="TextBox 30">
            <a:extLst>
              <a:ext uri="{FF2B5EF4-FFF2-40B4-BE49-F238E27FC236}">
                <a16:creationId xmlns:a16="http://schemas.microsoft.com/office/drawing/2014/main" id="{798B2862-CFBD-1881-9A73-FCF3C842D10B}"/>
              </a:ext>
            </a:extLst>
          </p:cNvPr>
          <p:cNvSpPr txBox="1"/>
          <p:nvPr/>
        </p:nvSpPr>
        <p:spPr>
          <a:xfrm>
            <a:off x="9094388" y="4213991"/>
            <a:ext cx="2281959" cy="323165"/>
          </a:xfrm>
          <a:prstGeom prst="rect">
            <a:avLst/>
          </a:prstGeom>
          <a:solidFill>
            <a:schemeClr val="tx2">
              <a:lumMod val="20000"/>
              <a:lumOff val="80000"/>
            </a:schemeClr>
          </a:solidFill>
        </p:spPr>
        <p:txBody>
          <a:bodyPr wrap="square" rtlCol="0">
            <a:spAutoFit/>
          </a:bodyPr>
          <a:lstStyle/>
          <a:p>
            <a:r>
              <a:rPr lang="en-GB" sz="1500" dirty="0"/>
              <a:t>A1: Correct derivative</a:t>
            </a:r>
          </a:p>
        </p:txBody>
      </p:sp>
      <p:sp>
        <p:nvSpPr>
          <p:cNvPr id="32" name="Rectangle: Rounded Corners 26">
            <a:extLst>
              <a:ext uri="{FF2B5EF4-FFF2-40B4-BE49-F238E27FC236}">
                <a16:creationId xmlns:a16="http://schemas.microsoft.com/office/drawing/2014/main" id="{254BC84A-4675-3927-1894-A8424D3F9705}"/>
              </a:ext>
            </a:extLst>
          </p:cNvPr>
          <p:cNvSpPr/>
          <p:nvPr/>
        </p:nvSpPr>
        <p:spPr>
          <a:xfrm>
            <a:off x="10701973" y="19637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33" name="TextBox 32">
            <a:extLst>
              <a:ext uri="{FF2B5EF4-FFF2-40B4-BE49-F238E27FC236}">
                <a16:creationId xmlns:a16="http://schemas.microsoft.com/office/drawing/2014/main" id="{C459D9A6-2C09-DDFE-09D7-F4806DEA43D9}"/>
              </a:ext>
            </a:extLst>
          </p:cNvPr>
          <p:cNvSpPr txBox="1"/>
          <p:nvPr/>
        </p:nvSpPr>
        <p:spPr>
          <a:xfrm>
            <a:off x="9039033" y="4691727"/>
            <a:ext cx="2983660" cy="1015663"/>
          </a:xfrm>
          <a:prstGeom prst="rect">
            <a:avLst/>
          </a:prstGeom>
          <a:solidFill>
            <a:schemeClr val="tx2">
              <a:lumMod val="20000"/>
              <a:lumOff val="80000"/>
            </a:schemeClr>
          </a:solidFill>
        </p:spPr>
        <p:txBody>
          <a:bodyPr wrap="square" rtlCol="0">
            <a:spAutoFit/>
          </a:bodyPr>
          <a:lstStyle/>
          <a:p>
            <a:r>
              <a:rPr lang="en-GB" sz="1500" dirty="0"/>
              <a:t>M1: They have used an acceptable ratio since use of the reciprocal of the correct ratio is condoned for this mark</a:t>
            </a:r>
          </a:p>
        </p:txBody>
      </p:sp>
      <p:sp>
        <p:nvSpPr>
          <p:cNvPr id="34" name="Rectangle: Rounded Corners 26">
            <a:extLst>
              <a:ext uri="{FF2B5EF4-FFF2-40B4-BE49-F238E27FC236}">
                <a16:creationId xmlns:a16="http://schemas.microsoft.com/office/drawing/2014/main" id="{994F1529-627D-BF08-7B87-8FF84EB1CA6F}"/>
              </a:ext>
            </a:extLst>
          </p:cNvPr>
          <p:cNvSpPr/>
          <p:nvPr/>
        </p:nvSpPr>
        <p:spPr>
          <a:xfrm>
            <a:off x="5201760" y="33311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5" name="TextBox 34">
            <a:extLst>
              <a:ext uri="{FF2B5EF4-FFF2-40B4-BE49-F238E27FC236}">
                <a16:creationId xmlns:a16="http://schemas.microsoft.com/office/drawing/2014/main" id="{D4A69420-2733-4CD7-EFE4-05F4D4911E13}"/>
              </a:ext>
            </a:extLst>
          </p:cNvPr>
          <p:cNvSpPr txBox="1"/>
          <p:nvPr/>
        </p:nvSpPr>
        <p:spPr>
          <a:xfrm>
            <a:off x="9094388" y="5861961"/>
            <a:ext cx="2627094" cy="323165"/>
          </a:xfrm>
          <a:prstGeom prst="rect">
            <a:avLst/>
          </a:prstGeom>
          <a:solidFill>
            <a:schemeClr val="accent2">
              <a:lumMod val="20000"/>
              <a:lumOff val="80000"/>
            </a:schemeClr>
          </a:solidFill>
        </p:spPr>
        <p:txBody>
          <a:bodyPr wrap="square" rtlCol="0">
            <a:spAutoFit/>
          </a:bodyPr>
          <a:lstStyle/>
          <a:p>
            <a:pPr lvl="0">
              <a:defRPr/>
            </a:pPr>
            <a:r>
              <a:rPr lang="en-GB" sz="1500" dirty="0"/>
              <a:t>A0: Incorrect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36" name="Rectangle: Rounded Corners 26">
            <a:extLst>
              <a:ext uri="{FF2B5EF4-FFF2-40B4-BE49-F238E27FC236}">
                <a16:creationId xmlns:a16="http://schemas.microsoft.com/office/drawing/2014/main" id="{2FCACEE6-4345-B183-C9C8-6F0EFBF7F1A9}"/>
              </a:ext>
            </a:extLst>
          </p:cNvPr>
          <p:cNvSpPr/>
          <p:nvPr/>
        </p:nvSpPr>
        <p:spPr>
          <a:xfrm>
            <a:off x="9708933" y="323650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37" name="Rectangle: Rounded Corners 6">
            <a:extLst>
              <a:ext uri="{FF2B5EF4-FFF2-40B4-BE49-F238E27FC236}">
                <a16:creationId xmlns:a16="http://schemas.microsoft.com/office/drawing/2014/main" id="{1BB760AF-6D8E-AAF4-91D3-7679758BF86F}"/>
              </a:ext>
            </a:extLst>
          </p:cNvPr>
          <p:cNvSpPr/>
          <p:nvPr/>
        </p:nvSpPr>
        <p:spPr>
          <a:xfrm>
            <a:off x="10427282" y="285966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38" name="Rectangle: Rounded Corners 6">
            <a:extLst>
              <a:ext uri="{FF2B5EF4-FFF2-40B4-BE49-F238E27FC236}">
                <a16:creationId xmlns:a16="http://schemas.microsoft.com/office/drawing/2014/main" id="{1DD8FC6D-A5B6-6B9F-6238-879E7EC35F3B}"/>
              </a:ext>
            </a:extLst>
          </p:cNvPr>
          <p:cNvSpPr/>
          <p:nvPr/>
        </p:nvSpPr>
        <p:spPr>
          <a:xfrm>
            <a:off x="9015204" y="37385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dirty="0">
                <a:solidFill>
                  <a:srgbClr val="000000"/>
                </a:solidFill>
                <a:latin typeface="Calibri" panose="020F0502020204030204"/>
              </a:rPr>
              <a:t>9</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/11</a:t>
            </a:r>
          </a:p>
        </p:txBody>
      </p:sp>
    </p:spTree>
    <p:extLst>
      <p:ext uri="{BB962C8B-B14F-4D97-AF65-F5344CB8AC3E}">
        <p14:creationId xmlns:p14="http://schemas.microsoft.com/office/powerpoint/2010/main" val="12788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4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Rectangle: Rounded Corners 3">
            <a:hlinkClick r:id="rId3"/>
            <a:extLst>
              <a:ext uri="{FF2B5EF4-FFF2-40B4-BE49-F238E27FC236}">
                <a16:creationId xmlns:a16="http://schemas.microsoft.com/office/drawing/2014/main" id="{23743092-D59D-1D45-E891-AB7DEA82DBD2}"/>
              </a:ext>
            </a:extLst>
          </p:cNvPr>
          <p:cNvSpPr/>
          <p:nvPr/>
        </p:nvSpPr>
        <p:spPr>
          <a:xfrm>
            <a:off x="10045118" y="622712"/>
            <a:ext cx="1985571"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
        <p:nvSpPr>
          <p:cNvPr id="5" name="TextBox 4">
            <a:extLst>
              <a:ext uri="{FF2B5EF4-FFF2-40B4-BE49-F238E27FC236}">
                <a16:creationId xmlns:a16="http://schemas.microsoft.com/office/drawing/2014/main" id="{1D2D615A-8E2A-0CB4-24F2-21DFC01E8E42}"/>
              </a:ext>
            </a:extLst>
          </p:cNvPr>
          <p:cNvSpPr txBox="1"/>
          <p:nvPr/>
        </p:nvSpPr>
        <p:spPr>
          <a:xfrm>
            <a:off x="815653" y="1695450"/>
            <a:ext cx="10125063" cy="5240987"/>
          </a:xfrm>
          <a:prstGeom prst="rect">
            <a:avLst/>
          </a:prstGeom>
          <a:noFill/>
        </p:spPr>
        <p:txBody>
          <a:bodyPr wrap="square" rtlCol="0">
            <a:spAutoFit/>
          </a:bodyPr>
          <a:lstStyle/>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(a)</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Most candidates struggled to produce a rigorous proof, instead just stating,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without justification</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that for a bearing of 135</a:t>
            </a:r>
            <a:r>
              <a:rPr lang="en-GB" sz="1800" kern="100" baseline="30000" dirty="0">
                <a:effectLst/>
                <a:latin typeface="Arial" panose="020B0604020202020204" pitchFamily="34" charset="0"/>
                <a:ea typeface="Calibri" panose="020F0502020204030204" pitchFamily="34" charset="0"/>
                <a:cs typeface="Times New Roman" panose="02020603050405020304" pitchFamily="18" charset="0"/>
              </a:rPr>
              <a:t>o</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the distance travelled in the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x</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-direction would have the same magnitude as the distance travelled in the negative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y</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-direction or equivalent. They were able to score two of the three marks available if they then went on to show that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c</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Candidates who drew a diagram and labelled it with all the information from the question were generally more successful in scoring all three marks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(b)</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majority of candidates realised the need to differentiate the given expression for </a:t>
            </a: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r</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with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c</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3 substituted, to obtain the velocity, and most of these differentiated correctly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it-IT" sz="1800"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A few candidates delayed substituting </a:t>
            </a:r>
            <a:r>
              <a:rPr lang="it-IT" sz="1800" i="1"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c</a:t>
            </a:r>
            <a:r>
              <a:rPr lang="it-IT" sz="1800"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 = 3 until the end and a few delayed putting </a:t>
            </a:r>
            <a:r>
              <a:rPr lang="it-IT" sz="1800" i="1"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t</a:t>
            </a:r>
            <a:r>
              <a:rPr lang="it-IT" sz="1800"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 = 4 which made the working a lot more demanding</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Common errors included calculation slips when evaluating the speed or when substituting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4, misreading the expression such as losing the negative sign in the </a:t>
            </a: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j</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-component and losing the </a:t>
            </a:r>
            <a:r>
              <a:rPr lang="en-GB" sz="1800" b="1" kern="100" dirty="0" err="1">
                <a:effectLst/>
                <a:latin typeface="Arial" panose="020B0604020202020204" pitchFamily="34" charset="0"/>
                <a:ea typeface="Calibri" panose="020F0502020204030204" pitchFamily="34" charset="0"/>
                <a:cs typeface="Times New Roman" panose="02020603050405020304" pitchFamily="18" charset="0"/>
              </a:rPr>
              <a:t>i</a:t>
            </a: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and </a:t>
            </a: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j</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and not recovering to use components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5783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5030478-3C90-44D6-0552-0C24F5B88920}"/>
              </a:ext>
            </a:extLst>
          </p:cNvPr>
          <p:cNvSpPr>
            <a:spLocks noGrp="1"/>
          </p:cNvSpPr>
          <p:nvPr>
            <p:ph type="title"/>
          </p:nvPr>
        </p:nvSpPr>
        <p:spPr>
          <a:xfrm>
            <a:off x="815653" y="343825"/>
            <a:ext cx="10125063" cy="1122300"/>
          </a:xfrm>
        </p:spPr>
        <p:txBody>
          <a:bodyPr/>
          <a:lstStyle/>
          <a:p>
            <a:r>
              <a:rPr lang="en-GB" dirty="0"/>
              <a:t>Question 4 – Examiner Comments continued</a:t>
            </a:r>
            <a:endParaRPr lang="en-US" dirty="0"/>
          </a:p>
        </p:txBody>
      </p:sp>
      <p:sp>
        <p:nvSpPr>
          <p:cNvPr id="10" name="Rectangle: Rounded Corners 3">
            <a:hlinkClick r:id="rId2" action="ppaction://hlinksldjump"/>
            <a:extLst>
              <a:ext uri="{FF2B5EF4-FFF2-40B4-BE49-F238E27FC236}">
                <a16:creationId xmlns:a16="http://schemas.microsoft.com/office/drawing/2014/main" id="{0011542A-721E-3962-7817-269300644DBB}"/>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11" name="Rectangle: Rounded Corners 10">
            <a:hlinkClick r:id="rId3"/>
            <a:extLst>
              <a:ext uri="{FF2B5EF4-FFF2-40B4-BE49-F238E27FC236}">
                <a16:creationId xmlns:a16="http://schemas.microsoft.com/office/drawing/2014/main" id="{9B545819-BA6C-7D51-6281-1C52FB6D7A49}"/>
              </a:ext>
            </a:extLst>
          </p:cNvPr>
          <p:cNvSpPr/>
          <p:nvPr/>
        </p:nvSpPr>
        <p:spPr>
          <a:xfrm>
            <a:off x="10045118" y="622712"/>
            <a:ext cx="1985571"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3DDBE3A-033B-E5D7-373C-9D611787E724}"/>
                  </a:ext>
                </a:extLst>
              </p:cNvPr>
              <p:cNvSpPr txBox="1"/>
              <p:nvPr/>
            </p:nvSpPr>
            <p:spPr>
              <a:xfrm>
                <a:off x="815653" y="1695450"/>
                <a:ext cx="10125063" cy="2860463"/>
              </a:xfrm>
              <a:prstGeom prst="rect">
                <a:avLst/>
              </a:prstGeom>
              <a:noFill/>
            </p:spPr>
            <p:txBody>
              <a:bodyPr wrap="square" rtlCol="0">
                <a:spAutoFit/>
              </a:bodyPr>
              <a:lstStyle/>
              <a:p>
                <a:pPr>
                  <a:lnSpc>
                    <a:spcPct val="107000"/>
                  </a:lnSpc>
                  <a:spcAft>
                    <a:spcPts val="800"/>
                  </a:spcAft>
                </a:pPr>
                <a:r>
                  <a:rPr lang="en-GB" sz="1800" kern="100" dirty="0">
                    <a:effectLst/>
                    <a:latin typeface="Arial" panose="020B0604020202020204" pitchFamily="34" charset="0"/>
                    <a:ea typeface="Calibri" panose="020F0502020204030204" pitchFamily="34" charset="0"/>
                    <a:cs typeface="Arial" panose="020B0604020202020204" pitchFamily="34" charset="0"/>
                  </a:rPr>
                  <a:t>Part (c)</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Many of those who differentiated in (b), successfully differentiated their velocity vector to obtain the acceleration vector</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A number of unsuccessful candidates just set the</a:t>
                </a:r>
                <a:r>
                  <a:rPr lang="en-GB" sz="1800" b="1" kern="100" dirty="0">
                    <a:effectLst/>
                    <a:latin typeface="Arial" panose="020B0604020202020204" pitchFamily="34" charset="0"/>
                    <a:ea typeface="Calibri" panose="020F0502020204030204" pitchFamily="34" charset="0"/>
                    <a:cs typeface="Arial" panose="020B0604020202020204" pitchFamily="34" charset="0"/>
                  </a:rPr>
                  <a:t> </a:t>
                </a:r>
                <a:r>
                  <a:rPr lang="en-GB" sz="1800" b="1" kern="100" dirty="0" err="1">
                    <a:effectLst/>
                    <a:latin typeface="Arial" panose="020B0604020202020204" pitchFamily="34" charset="0"/>
                    <a:ea typeface="Calibri" panose="020F0502020204030204" pitchFamily="34" charset="0"/>
                    <a:cs typeface="Arial" panose="020B0604020202020204" pitchFamily="34" charset="0"/>
                  </a:rPr>
                  <a:t>i</a:t>
                </a:r>
                <a:r>
                  <a:rPr lang="en-GB" sz="1800" kern="100" dirty="0">
                    <a:effectLst/>
                    <a:latin typeface="Arial" panose="020B0604020202020204" pitchFamily="34" charset="0"/>
                    <a:ea typeface="Calibri" panose="020F0502020204030204" pitchFamily="34" charset="0"/>
                    <a:cs typeface="Arial" panose="020B0604020202020204" pitchFamily="34" charset="0"/>
                  </a:rPr>
                  <a:t>-component of the acceleration equal to </a:t>
                </a:r>
                <a14:m>
                  <m:oMath xmlns:m="http://schemas.openxmlformats.org/officeDocument/2006/math">
                    <m:r>
                      <a:rPr lang="en-GB" sz="1800" b="0" i="1" kern="100" smtClean="0">
                        <a:effectLst/>
                        <a:latin typeface="Cambria Math" panose="02040503050406030204" pitchFamily="18" charset="0"/>
                        <a:ea typeface="Calibri" panose="020F0502020204030204" pitchFamily="34" charset="0"/>
                        <a:cs typeface="Times New Roman" panose="02020603050405020304" pitchFamily="18" charset="0"/>
                      </a:rPr>
                      <m:t>−1</m:t>
                    </m:r>
                  </m:oMath>
                </a14:m>
                <a:r>
                  <a:rPr lang="en-GB" sz="1800" kern="100" dirty="0">
                    <a:effectLst/>
                    <a:latin typeface="Arial" panose="020B0604020202020204" pitchFamily="34" charset="0"/>
                    <a:ea typeface="Calibri" panose="020F0502020204030204" pitchFamily="34" charset="0"/>
                    <a:cs typeface="Arial" panose="020B0604020202020204" pitchFamily="34" charset="0"/>
                  </a:rPr>
                  <a:t> (or more rarely to ­</a:t>
                </a:r>
                <a14:m>
                  <m:oMath xmlns:m="http://schemas.openxmlformats.org/officeDocument/2006/math">
                    <m:r>
                      <a:rPr lang="en-GB" sz="1800" b="0" i="1" kern="100" smtClean="0">
                        <a:effectLst/>
                        <a:latin typeface="Cambria Math" panose="02040503050406030204" pitchFamily="18" charset="0"/>
                        <a:ea typeface="Calibri" panose="020F0502020204030204" pitchFamily="34" charset="0"/>
                        <a:cs typeface="Times New Roman" panose="02020603050405020304" pitchFamily="18" charset="0"/>
                      </a:rPr>
                      <m:t>−27</m:t>
                    </m:r>
                  </m:oMath>
                </a14:m>
                <a:r>
                  <a:rPr lang="en-GB" sz="1800" kern="100" dirty="0">
                    <a:effectLst/>
                    <a:latin typeface="Arial" panose="020B0604020202020204" pitchFamily="34" charset="0"/>
                    <a:ea typeface="Calibri" panose="020F0502020204030204" pitchFamily="34" charset="0"/>
                    <a:cs typeface="Arial" panose="020B0604020202020204" pitchFamily="34" charset="0"/>
                  </a:rPr>
                  <a:t>)</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There were a few candidates who tried to use a </a:t>
                </a:r>
                <a:r>
                  <a:rPr lang="en-GB" sz="1800" i="1" kern="100" dirty="0" err="1">
                    <a:effectLst/>
                    <a:latin typeface="Arial" panose="020B0604020202020204" pitchFamily="34" charset="0"/>
                    <a:ea typeface="Calibri" panose="020F0502020204030204" pitchFamily="34" charset="0"/>
                    <a:cs typeface="Arial" panose="020B0604020202020204" pitchFamily="34" charset="0"/>
                  </a:rPr>
                  <a:t>suvat</a:t>
                </a:r>
                <a:r>
                  <a:rPr lang="en-GB" sz="1800" kern="100" dirty="0">
                    <a:effectLst/>
                    <a:latin typeface="Arial" panose="020B0604020202020204" pitchFamily="34" charset="0"/>
                    <a:ea typeface="Calibri" panose="020F0502020204030204" pitchFamily="34" charset="0"/>
                    <a:cs typeface="Arial" panose="020B0604020202020204" pitchFamily="34" charset="0"/>
                  </a:rPr>
                  <a:t> approach for this part not realising that this was not a constant acceleration situation and were not awarded any marks</a:t>
                </a:r>
              </a:p>
              <a:p>
                <a:pPr>
                  <a:lnSpc>
                    <a:spcPct val="107000"/>
                  </a:lnSpc>
                  <a:spcAft>
                    <a:spcPts val="800"/>
                  </a:spcAft>
                </a:pP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2" name="TextBox 11">
                <a:extLst>
                  <a:ext uri="{FF2B5EF4-FFF2-40B4-BE49-F238E27FC236}">
                    <a16:creationId xmlns:a16="http://schemas.microsoft.com/office/drawing/2014/main" id="{13DDBE3A-033B-E5D7-373C-9D611787E724}"/>
                  </a:ext>
                </a:extLst>
              </p:cNvPr>
              <p:cNvSpPr txBox="1">
                <a:spLocks noRot="1" noChangeAspect="1" noMove="1" noResize="1" noEditPoints="1" noAdjustHandles="1" noChangeArrowheads="1" noChangeShapeType="1" noTextEdit="1"/>
              </p:cNvSpPr>
              <p:nvPr/>
            </p:nvSpPr>
            <p:spPr>
              <a:xfrm>
                <a:off x="815653" y="1695450"/>
                <a:ext cx="10125063" cy="2860463"/>
              </a:xfrm>
              <a:prstGeom prst="rect">
                <a:avLst/>
              </a:prstGeom>
              <a:blipFill>
                <a:blip r:embed="rId4"/>
                <a:stretch>
                  <a:fillRect l="-542" t="-1066" r="-361"/>
                </a:stretch>
              </a:blipFill>
            </p:spPr>
            <p:txBody>
              <a:bodyPr/>
              <a:lstStyle/>
              <a:p>
                <a:r>
                  <a:rPr lang="en-GB">
                    <a:noFill/>
                  </a:rPr>
                  <a:t> </a:t>
                </a:r>
              </a:p>
            </p:txBody>
          </p:sp>
        </mc:Fallback>
      </mc:AlternateContent>
    </p:spTree>
    <p:extLst>
      <p:ext uri="{BB962C8B-B14F-4D97-AF65-F5344CB8AC3E}">
        <p14:creationId xmlns:p14="http://schemas.microsoft.com/office/powerpoint/2010/main" val="672980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4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9179B0F6-0478-AF0C-34F3-711DEE49DC80}"/>
              </a:ext>
            </a:extLst>
          </p:cNvPr>
          <p:cNvSpPr txBox="1"/>
          <p:nvPr/>
        </p:nvSpPr>
        <p:spPr>
          <a:xfrm>
            <a:off x="815653" y="1695450"/>
            <a:ext cx="10125063" cy="1764394"/>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always try to demonstrate sufficient detail in their working, especially in proofs, to be able to gain the marks available</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take care when copying equations or expressions to ensure they have not misquoted them</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rPr>
              <a:t>Using a diagram to support working may help with visualising the scenario in the question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7137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EE7ADE-0D71-09E9-52B4-1F298DB527C4}"/>
              </a:ext>
            </a:extLst>
          </p:cNvPr>
          <p:cNvSpPr>
            <a:spLocks noGrp="1"/>
          </p:cNvSpPr>
          <p:nvPr>
            <p:ph type="title"/>
          </p:nvPr>
        </p:nvSpPr>
        <p:spPr>
          <a:xfrm>
            <a:off x="815653" y="343825"/>
            <a:ext cx="10699007" cy="1122300"/>
          </a:xfrm>
        </p:spPr>
        <p:txBody>
          <a:bodyPr/>
          <a:lstStyle/>
          <a:p>
            <a:r>
              <a:rPr lang="en-GB" dirty="0"/>
              <a:t>Question 4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F7AC9C8E-7F65-8D98-FE45-8ED4EB57B8E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BABC0E2D-A49C-8772-E1C6-860813C25B3F}"/>
              </a:ext>
            </a:extLst>
          </p:cNvPr>
          <p:cNvGraphicFramePr>
            <a:graphicFrameLocks noGrp="1"/>
          </p:cNvGraphicFramePr>
          <p:nvPr>
            <p:extLst>
              <p:ext uri="{D42A27DB-BD31-4B8C-83A1-F6EECF244321}">
                <p14:modId xmlns:p14="http://schemas.microsoft.com/office/powerpoint/2010/main" val="986615889"/>
              </p:ext>
            </p:extLst>
          </p:nvPr>
        </p:nvGraphicFramePr>
        <p:xfrm>
          <a:off x="1858612" y="5184950"/>
          <a:ext cx="7905315" cy="949325"/>
        </p:xfrm>
        <a:graphic>
          <a:graphicData uri="http://schemas.openxmlformats.org/drawingml/2006/table">
            <a:tbl>
              <a:tblPr/>
              <a:tblGrid>
                <a:gridCol w="876846">
                  <a:extLst>
                    <a:ext uri="{9D8B030D-6E8A-4147-A177-3AD203B41FA5}">
                      <a16:colId xmlns:a16="http://schemas.microsoft.com/office/drawing/2014/main" val="1591240354"/>
                    </a:ext>
                  </a:extLst>
                </a:gridCol>
                <a:gridCol w="780941">
                  <a:extLst>
                    <a:ext uri="{9D8B030D-6E8A-4147-A177-3AD203B41FA5}">
                      <a16:colId xmlns:a16="http://schemas.microsoft.com/office/drawing/2014/main" val="1032468615"/>
                    </a:ext>
                  </a:extLst>
                </a:gridCol>
                <a:gridCol w="780941">
                  <a:extLst>
                    <a:ext uri="{9D8B030D-6E8A-4147-A177-3AD203B41FA5}">
                      <a16:colId xmlns:a16="http://schemas.microsoft.com/office/drawing/2014/main" val="1961180053"/>
                    </a:ext>
                  </a:extLst>
                </a:gridCol>
                <a:gridCol w="780941">
                  <a:extLst>
                    <a:ext uri="{9D8B030D-6E8A-4147-A177-3AD203B41FA5}">
                      <a16:colId xmlns:a16="http://schemas.microsoft.com/office/drawing/2014/main" val="2728729988"/>
                    </a:ext>
                  </a:extLst>
                </a:gridCol>
                <a:gridCol w="780941">
                  <a:extLst>
                    <a:ext uri="{9D8B030D-6E8A-4147-A177-3AD203B41FA5}">
                      <a16:colId xmlns:a16="http://schemas.microsoft.com/office/drawing/2014/main" val="3091063588"/>
                    </a:ext>
                  </a:extLst>
                </a:gridCol>
                <a:gridCol w="780941">
                  <a:extLst>
                    <a:ext uri="{9D8B030D-6E8A-4147-A177-3AD203B41FA5}">
                      <a16:colId xmlns:a16="http://schemas.microsoft.com/office/drawing/2014/main" val="305731544"/>
                    </a:ext>
                  </a:extLst>
                </a:gridCol>
                <a:gridCol w="780941">
                  <a:extLst>
                    <a:ext uri="{9D8B030D-6E8A-4147-A177-3AD203B41FA5}">
                      <a16:colId xmlns:a16="http://schemas.microsoft.com/office/drawing/2014/main" val="17962733"/>
                    </a:ext>
                  </a:extLst>
                </a:gridCol>
                <a:gridCol w="780941">
                  <a:extLst>
                    <a:ext uri="{9D8B030D-6E8A-4147-A177-3AD203B41FA5}">
                      <a16:colId xmlns:a16="http://schemas.microsoft.com/office/drawing/2014/main" val="2325394394"/>
                    </a:ext>
                  </a:extLst>
                </a:gridCol>
                <a:gridCol w="780941">
                  <a:extLst>
                    <a:ext uri="{9D8B030D-6E8A-4147-A177-3AD203B41FA5}">
                      <a16:colId xmlns:a16="http://schemas.microsoft.com/office/drawing/2014/main" val="3311353906"/>
                    </a:ext>
                  </a:extLst>
                </a:gridCol>
                <a:gridCol w="780941">
                  <a:extLst>
                    <a:ext uri="{9D8B030D-6E8A-4147-A177-3AD203B41FA5}">
                      <a16:colId xmlns:a16="http://schemas.microsoft.com/office/drawing/2014/main" val="318865121"/>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45399190"/>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64465722"/>
                  </a:ext>
                </a:extLst>
              </a:tr>
              <a:tr h="241300">
                <a:tc>
                  <a:txBody>
                    <a:bodyPr/>
                    <a:lstStyle/>
                    <a:p>
                      <a:pPr algn="ctr" fontAlgn="b"/>
                      <a:r>
                        <a:rPr lang="en-GB" sz="1500" b="0" i="0" u="none" strike="noStrike">
                          <a:solidFill>
                            <a:srgbClr val="000000"/>
                          </a:solidFill>
                          <a:effectLst/>
                          <a:latin typeface="Arial" panose="020B0604020202020204" pitchFamily="34" charset="0"/>
                        </a:rPr>
                        <a:t>6.89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5860407"/>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3002E4EA-3A86-F09C-3787-430B22D9C9E3}"/>
              </a:ext>
            </a:extLst>
          </p:cNvPr>
          <p:cNvPicPr>
            <a:picLocks noChangeAspect="1"/>
          </p:cNvPicPr>
          <p:nvPr/>
        </p:nvPicPr>
        <p:blipFill>
          <a:blip r:embed="rId3"/>
          <a:stretch>
            <a:fillRect/>
          </a:stretch>
        </p:blipFill>
        <p:spPr>
          <a:xfrm>
            <a:off x="2941069" y="1852337"/>
            <a:ext cx="5740400" cy="2946400"/>
          </a:xfrm>
          <a:prstGeom prst="rect">
            <a:avLst/>
          </a:prstGeom>
          <a:ln w="25400">
            <a:solidFill>
              <a:schemeClr val="accent1"/>
            </a:solidFill>
          </a:ln>
        </p:spPr>
      </p:pic>
    </p:spTree>
    <p:extLst>
      <p:ext uri="{BB962C8B-B14F-4D97-AF65-F5344CB8AC3E}">
        <p14:creationId xmlns:p14="http://schemas.microsoft.com/office/powerpoint/2010/main" val="4140910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CC24E-DE39-8B71-F143-21248DC9F7F4}"/>
              </a:ext>
            </a:extLst>
          </p:cNvPr>
          <p:cNvSpPr>
            <a:spLocks noGrp="1"/>
          </p:cNvSpPr>
          <p:nvPr>
            <p:ph type="title"/>
          </p:nvPr>
        </p:nvSpPr>
        <p:spPr/>
        <p:txBody>
          <a:bodyPr/>
          <a:lstStyle/>
          <a:p>
            <a:r>
              <a:rPr lang="en-US" dirty="0"/>
              <a:t>9MA0-32</a:t>
            </a:r>
            <a:br>
              <a:rPr lang="en-US" dirty="0"/>
            </a:br>
            <a:r>
              <a:rPr lang="en-US" dirty="0"/>
              <a:t>Question 5</a:t>
            </a:r>
          </a:p>
        </p:txBody>
      </p:sp>
    </p:spTree>
    <p:extLst>
      <p:ext uri="{BB962C8B-B14F-4D97-AF65-F5344CB8AC3E}">
        <p14:creationId xmlns:p14="http://schemas.microsoft.com/office/powerpoint/2010/main" val="3521024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C0B7978-70D0-E14A-ADFD-3B7F98CF233A}"/>
              </a:ext>
            </a:extLst>
          </p:cNvPr>
          <p:cNvSpPr>
            <a:spLocks noGrp="1"/>
          </p:cNvSpPr>
          <p:nvPr>
            <p:ph type="title"/>
          </p:nvPr>
        </p:nvSpPr>
        <p:spPr/>
        <p:txBody>
          <a:bodyPr/>
          <a:lstStyle/>
          <a:p>
            <a:r>
              <a:rPr lang="en-GB" dirty="0"/>
              <a:t>About this presentation</a:t>
            </a:r>
          </a:p>
        </p:txBody>
      </p:sp>
      <p:sp>
        <p:nvSpPr>
          <p:cNvPr id="5" name="Text Placeholder 2">
            <a:extLst>
              <a:ext uri="{FF2B5EF4-FFF2-40B4-BE49-F238E27FC236}">
                <a16:creationId xmlns:a16="http://schemas.microsoft.com/office/drawing/2014/main" id="{95B434A7-C562-C217-3A00-E17FF63784D4}"/>
              </a:ext>
            </a:extLst>
          </p:cNvPr>
          <p:cNvSpPr>
            <a:spLocks noGrp="1"/>
          </p:cNvSpPr>
          <p:nvPr>
            <p:ph type="body" idx="1"/>
          </p:nvPr>
        </p:nvSpPr>
        <p:spPr>
          <a:xfrm>
            <a:off x="815653" y="1466125"/>
            <a:ext cx="8164707" cy="4534560"/>
          </a:xfrm>
        </p:spPr>
        <p:txBody>
          <a:bodyPr/>
          <a:lstStyle/>
          <a:p>
            <a:r>
              <a:rPr lang="en-GB" dirty="0">
                <a:latin typeface="Arial"/>
                <a:ea typeface="Open Sans"/>
                <a:cs typeface="Arial"/>
              </a:rPr>
              <a:t>This presentation has been produced to support mathematics teachers delivering the </a:t>
            </a:r>
            <a:br>
              <a:rPr lang="en-GB" dirty="0">
                <a:latin typeface="Arial"/>
                <a:ea typeface="Open Sans"/>
                <a:cs typeface="Arial"/>
              </a:rPr>
            </a:br>
            <a:r>
              <a:rPr lang="en-GB" dirty="0">
                <a:latin typeface="Arial"/>
                <a:ea typeface="Open Sans"/>
                <a:cs typeface="Arial"/>
              </a:rPr>
              <a:t>A Level Mathematics (9MA0) specification.</a:t>
            </a:r>
          </a:p>
          <a:p>
            <a:endParaRPr lang="en-GB" dirty="0"/>
          </a:p>
          <a:p>
            <a:r>
              <a:rPr lang="en-GB" dirty="0"/>
              <a:t>This presentation looks at a selection of questions from the Summer 2024 A Level Mathematics (9MA0) examinations. </a:t>
            </a:r>
            <a:r>
              <a:rPr lang="en-GB" sz="1600" dirty="0"/>
              <a:t>It shows real student responses to selected questions and </a:t>
            </a:r>
            <a:r>
              <a:rPr lang="en-GB" sz="1600" dirty="0">
                <a:effectLst/>
              </a:rPr>
              <a:t>how the examining team follow the mark scheme to award marks on these questions</a:t>
            </a:r>
            <a:r>
              <a:rPr lang="en-GB" sz="1600" dirty="0"/>
              <a:t>.</a:t>
            </a:r>
          </a:p>
          <a:p>
            <a:endParaRPr lang="en-GB" dirty="0"/>
          </a:p>
          <a:p>
            <a:r>
              <a:rPr lang="en-GB" dirty="0"/>
              <a:t>This presentation has been designed to be used for staff development, but you may want to use parts of it with students in the classroom.</a:t>
            </a:r>
          </a:p>
          <a:p>
            <a:endParaRPr lang="en-GB" dirty="0"/>
          </a:p>
          <a:p>
            <a:r>
              <a:rPr lang="en-GB" sz="1600" b="1" dirty="0">
                <a:effectLst/>
              </a:rPr>
              <a:t>This presentation is intended to be used in 'Slide Show' mode as some slides have animations.</a:t>
            </a:r>
            <a:endParaRPr lang="en-GB" sz="1600" b="1" dirty="0"/>
          </a:p>
          <a:p>
            <a:endParaRPr lang="en-GB" dirty="0"/>
          </a:p>
        </p:txBody>
      </p:sp>
      <p:sp>
        <p:nvSpPr>
          <p:cNvPr id="6" name="Rectangle: Rounded Corners 5">
            <a:hlinkClick r:id="rId2" action="ppaction://hlinksldjump"/>
            <a:extLst>
              <a:ext uri="{FF2B5EF4-FFF2-40B4-BE49-F238E27FC236}">
                <a16:creationId xmlns:a16="http://schemas.microsoft.com/office/drawing/2014/main" id="{67905023-4657-B125-4967-87518C3CF5E0}"/>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203223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a:t>
            </a:r>
          </a:p>
        </p:txBody>
      </p:sp>
      <p:sp>
        <p:nvSpPr>
          <p:cNvPr id="4" name="Rectangle: Rounded Corners 3">
            <a:hlinkClick r:id="rId2" action="ppaction://hlinksldjump"/>
            <a:extLst>
              <a:ext uri="{FF2B5EF4-FFF2-40B4-BE49-F238E27FC236}">
                <a16:creationId xmlns:a16="http://schemas.microsoft.com/office/drawing/2014/main" id="{F33D4BFE-94A3-4295-B150-FF702A2BDDF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math problem with a triangle&#10;&#10;Description automatically generated with medium confidence">
            <a:extLst>
              <a:ext uri="{FF2B5EF4-FFF2-40B4-BE49-F238E27FC236}">
                <a16:creationId xmlns:a16="http://schemas.microsoft.com/office/drawing/2014/main" id="{8C19CF58-3DD5-C2A0-0E97-1A6A19CD1E84}"/>
              </a:ext>
            </a:extLst>
          </p:cNvPr>
          <p:cNvPicPr>
            <a:picLocks noChangeAspect="1"/>
          </p:cNvPicPr>
          <p:nvPr/>
        </p:nvPicPr>
        <p:blipFill>
          <a:blip r:embed="rId3"/>
          <a:stretch>
            <a:fillRect/>
          </a:stretch>
        </p:blipFill>
        <p:spPr>
          <a:xfrm>
            <a:off x="815653" y="1648586"/>
            <a:ext cx="4892420" cy="3835400"/>
          </a:xfrm>
          <a:prstGeom prst="rect">
            <a:avLst/>
          </a:prstGeom>
          <a:ln w="25400">
            <a:solidFill>
              <a:schemeClr val="tx2"/>
            </a:solidFill>
          </a:ln>
        </p:spPr>
      </p:pic>
      <p:pic>
        <p:nvPicPr>
          <p:cNvPr id="7" name="Picture 6" descr="A questionnaire with text&#10;&#10;Description automatically generated">
            <a:extLst>
              <a:ext uri="{FF2B5EF4-FFF2-40B4-BE49-F238E27FC236}">
                <a16:creationId xmlns:a16="http://schemas.microsoft.com/office/drawing/2014/main" id="{27A02CC9-188B-0B65-F222-892CB18995C8}"/>
              </a:ext>
            </a:extLst>
          </p:cNvPr>
          <p:cNvPicPr>
            <a:picLocks noChangeAspect="1"/>
          </p:cNvPicPr>
          <p:nvPr/>
        </p:nvPicPr>
        <p:blipFill>
          <a:blip r:embed="rId4"/>
          <a:stretch>
            <a:fillRect/>
          </a:stretch>
        </p:blipFill>
        <p:spPr>
          <a:xfrm>
            <a:off x="6639249" y="2064327"/>
            <a:ext cx="4737098" cy="3200400"/>
          </a:xfrm>
          <a:prstGeom prst="rect">
            <a:avLst/>
          </a:prstGeom>
          <a:ln w="25400">
            <a:solidFill>
              <a:schemeClr val="tx2"/>
            </a:solidFill>
          </a:ln>
        </p:spPr>
      </p:pic>
    </p:spTree>
    <p:extLst>
      <p:ext uri="{BB962C8B-B14F-4D97-AF65-F5344CB8AC3E}">
        <p14:creationId xmlns:p14="http://schemas.microsoft.com/office/powerpoint/2010/main" val="947469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2964389948"/>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8" name="Picture 7" descr="A math equations on a piece of paper&#10;&#10;Description automatically generated">
            <a:extLst>
              <a:ext uri="{FF2B5EF4-FFF2-40B4-BE49-F238E27FC236}">
                <a16:creationId xmlns:a16="http://schemas.microsoft.com/office/drawing/2014/main" id="{67405F6F-0455-96EF-3671-FEA8A6AF0F50}"/>
              </a:ext>
            </a:extLst>
          </p:cNvPr>
          <p:cNvPicPr>
            <a:picLocks noChangeAspect="1"/>
          </p:cNvPicPr>
          <p:nvPr/>
        </p:nvPicPr>
        <p:blipFill>
          <a:blip r:embed="rId5"/>
          <a:stretch>
            <a:fillRect/>
          </a:stretch>
        </p:blipFill>
        <p:spPr>
          <a:xfrm>
            <a:off x="574964" y="2381975"/>
            <a:ext cx="4267200" cy="3009900"/>
          </a:xfrm>
          <a:prstGeom prst="rect">
            <a:avLst/>
          </a:prstGeom>
          <a:ln w="25400">
            <a:noFill/>
          </a:ln>
        </p:spPr>
      </p:pic>
      <p:pic>
        <p:nvPicPr>
          <p:cNvPr id="11" name="Picture 10" descr="A math problem with numbers and symbols&#10;&#10;Description automatically generated with medium confidence">
            <a:extLst>
              <a:ext uri="{FF2B5EF4-FFF2-40B4-BE49-F238E27FC236}">
                <a16:creationId xmlns:a16="http://schemas.microsoft.com/office/drawing/2014/main" id="{F2829B7A-B858-D5A2-3DE2-CE639F26D9E1}"/>
              </a:ext>
            </a:extLst>
          </p:cNvPr>
          <p:cNvPicPr>
            <a:picLocks noChangeAspect="1"/>
          </p:cNvPicPr>
          <p:nvPr/>
        </p:nvPicPr>
        <p:blipFill>
          <a:blip r:embed="rId6"/>
          <a:stretch>
            <a:fillRect/>
          </a:stretch>
        </p:blipFill>
        <p:spPr>
          <a:xfrm>
            <a:off x="574963" y="5298234"/>
            <a:ext cx="4059381" cy="596900"/>
          </a:xfrm>
          <a:prstGeom prst="rect">
            <a:avLst/>
          </a:prstGeom>
        </p:spPr>
      </p:pic>
      <p:pic>
        <p:nvPicPr>
          <p:cNvPr id="13" name="Picture 12" descr="A paper with writing on it&#10;&#10;Description automatically generated">
            <a:extLst>
              <a:ext uri="{FF2B5EF4-FFF2-40B4-BE49-F238E27FC236}">
                <a16:creationId xmlns:a16="http://schemas.microsoft.com/office/drawing/2014/main" id="{B96314FD-A199-0E5E-A772-F20946544963}"/>
              </a:ext>
            </a:extLst>
          </p:cNvPr>
          <p:cNvPicPr>
            <a:picLocks noChangeAspect="1"/>
          </p:cNvPicPr>
          <p:nvPr/>
        </p:nvPicPr>
        <p:blipFill>
          <a:blip r:embed="rId7"/>
          <a:stretch>
            <a:fillRect/>
          </a:stretch>
        </p:blipFill>
        <p:spPr>
          <a:xfrm>
            <a:off x="6543386" y="2170775"/>
            <a:ext cx="4508500" cy="4343400"/>
          </a:xfrm>
          <a:prstGeom prst="rect">
            <a:avLst/>
          </a:prstGeom>
          <a:ln w="25400">
            <a:solidFill>
              <a:schemeClr val="tx2"/>
            </a:solidFill>
          </a:ln>
        </p:spPr>
      </p:pic>
      <p:sp>
        <p:nvSpPr>
          <p:cNvPr id="14" name="TextBox 13">
            <a:extLst>
              <a:ext uri="{FF2B5EF4-FFF2-40B4-BE49-F238E27FC236}">
                <a16:creationId xmlns:a16="http://schemas.microsoft.com/office/drawing/2014/main" id="{BF69BE24-5554-C6AA-F8BB-5DD216B8AAA2}"/>
              </a:ext>
            </a:extLst>
          </p:cNvPr>
          <p:cNvSpPr txBox="1"/>
          <p:nvPr/>
        </p:nvSpPr>
        <p:spPr>
          <a:xfrm>
            <a:off x="574963" y="2170775"/>
            <a:ext cx="4433455" cy="4126116"/>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2427829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3666550043"/>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7" name="Picture 6" descr="A close-up of math equations&#10;&#10;Description automatically generated">
            <a:extLst>
              <a:ext uri="{FF2B5EF4-FFF2-40B4-BE49-F238E27FC236}">
                <a16:creationId xmlns:a16="http://schemas.microsoft.com/office/drawing/2014/main" id="{DDF0A4D5-6C33-6B8F-8F72-BC3525F9660C}"/>
              </a:ext>
            </a:extLst>
          </p:cNvPr>
          <p:cNvPicPr>
            <a:picLocks noChangeAspect="1"/>
          </p:cNvPicPr>
          <p:nvPr/>
        </p:nvPicPr>
        <p:blipFill>
          <a:blip r:embed="rId5"/>
          <a:stretch>
            <a:fillRect/>
          </a:stretch>
        </p:blipFill>
        <p:spPr>
          <a:xfrm>
            <a:off x="449118" y="2387023"/>
            <a:ext cx="4394200" cy="4127152"/>
          </a:xfrm>
          <a:prstGeom prst="rect">
            <a:avLst/>
          </a:prstGeom>
          <a:ln w="25400">
            <a:solidFill>
              <a:schemeClr val="tx2"/>
            </a:solidFill>
          </a:ln>
        </p:spPr>
      </p:pic>
      <p:pic>
        <p:nvPicPr>
          <p:cNvPr id="10" name="Picture 9" descr="A close-up of a notebook&#10;&#10;Description automatically generated">
            <a:extLst>
              <a:ext uri="{FF2B5EF4-FFF2-40B4-BE49-F238E27FC236}">
                <a16:creationId xmlns:a16="http://schemas.microsoft.com/office/drawing/2014/main" id="{61A3D22F-5BA4-D368-7895-ED9B22B5513E}"/>
              </a:ext>
            </a:extLst>
          </p:cNvPr>
          <p:cNvPicPr>
            <a:picLocks noChangeAspect="1"/>
          </p:cNvPicPr>
          <p:nvPr/>
        </p:nvPicPr>
        <p:blipFill>
          <a:blip r:embed="rId6"/>
          <a:stretch>
            <a:fillRect/>
          </a:stretch>
        </p:blipFill>
        <p:spPr>
          <a:xfrm>
            <a:off x="6393873" y="2159000"/>
            <a:ext cx="4267200" cy="2540000"/>
          </a:xfrm>
          <a:prstGeom prst="rect">
            <a:avLst/>
          </a:prstGeom>
        </p:spPr>
      </p:pic>
      <p:pic>
        <p:nvPicPr>
          <p:cNvPr id="16" name="Picture 15" descr="A close-up of a piece of paper&#10;&#10;Description automatically generated">
            <a:extLst>
              <a:ext uri="{FF2B5EF4-FFF2-40B4-BE49-F238E27FC236}">
                <a16:creationId xmlns:a16="http://schemas.microsoft.com/office/drawing/2014/main" id="{3C003F92-A426-3A3F-E1DE-5F5B78156BA4}"/>
              </a:ext>
            </a:extLst>
          </p:cNvPr>
          <p:cNvPicPr>
            <a:picLocks noChangeAspect="1"/>
          </p:cNvPicPr>
          <p:nvPr/>
        </p:nvPicPr>
        <p:blipFill>
          <a:blip r:embed="rId7"/>
          <a:stretch>
            <a:fillRect/>
          </a:stretch>
        </p:blipFill>
        <p:spPr>
          <a:xfrm>
            <a:off x="6531266" y="4660246"/>
            <a:ext cx="4000500" cy="698500"/>
          </a:xfrm>
          <a:prstGeom prst="rect">
            <a:avLst/>
          </a:prstGeom>
        </p:spPr>
      </p:pic>
      <p:pic>
        <p:nvPicPr>
          <p:cNvPr id="18" name="Picture 17" descr="A close up of a paper&#10;&#10;Description automatically generated">
            <a:extLst>
              <a:ext uri="{FF2B5EF4-FFF2-40B4-BE49-F238E27FC236}">
                <a16:creationId xmlns:a16="http://schemas.microsoft.com/office/drawing/2014/main" id="{CF5C3979-C373-BC2B-9840-0648EF5342AB}"/>
              </a:ext>
            </a:extLst>
          </p:cNvPr>
          <p:cNvPicPr>
            <a:picLocks noChangeAspect="1"/>
          </p:cNvPicPr>
          <p:nvPr/>
        </p:nvPicPr>
        <p:blipFill>
          <a:blip r:embed="rId8"/>
          <a:stretch>
            <a:fillRect/>
          </a:stretch>
        </p:blipFill>
        <p:spPr>
          <a:xfrm>
            <a:off x="6531266" y="5358746"/>
            <a:ext cx="3797300" cy="812800"/>
          </a:xfrm>
          <a:prstGeom prst="rect">
            <a:avLst/>
          </a:prstGeom>
        </p:spPr>
      </p:pic>
      <p:sp>
        <p:nvSpPr>
          <p:cNvPr id="19" name="TextBox 18">
            <a:extLst>
              <a:ext uri="{FF2B5EF4-FFF2-40B4-BE49-F238E27FC236}">
                <a16:creationId xmlns:a16="http://schemas.microsoft.com/office/drawing/2014/main" id="{84AFBA48-77D5-EECD-E7E4-B10C4B324B74}"/>
              </a:ext>
            </a:extLst>
          </p:cNvPr>
          <p:cNvSpPr txBox="1"/>
          <p:nvPr/>
        </p:nvSpPr>
        <p:spPr>
          <a:xfrm>
            <a:off x="6165156" y="2159000"/>
            <a:ext cx="4495917" cy="4158673"/>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1693899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1550483281"/>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8" name="Picture 7" descr="A close-up of a paper&#10;&#10;Description automatically generated">
            <a:extLst>
              <a:ext uri="{FF2B5EF4-FFF2-40B4-BE49-F238E27FC236}">
                <a16:creationId xmlns:a16="http://schemas.microsoft.com/office/drawing/2014/main" id="{B635158B-B0BC-208B-2220-46811B9F6EC1}"/>
              </a:ext>
            </a:extLst>
          </p:cNvPr>
          <p:cNvPicPr>
            <a:picLocks noChangeAspect="1"/>
          </p:cNvPicPr>
          <p:nvPr/>
        </p:nvPicPr>
        <p:blipFill>
          <a:blip r:embed="rId5"/>
          <a:stretch>
            <a:fillRect/>
          </a:stretch>
        </p:blipFill>
        <p:spPr>
          <a:xfrm>
            <a:off x="526672" y="2158075"/>
            <a:ext cx="3822700" cy="4356100"/>
          </a:xfrm>
          <a:prstGeom prst="rect">
            <a:avLst/>
          </a:prstGeom>
          <a:ln w="25400">
            <a:solidFill>
              <a:schemeClr val="tx2"/>
            </a:solidFill>
          </a:ln>
        </p:spPr>
      </p:pic>
      <p:pic>
        <p:nvPicPr>
          <p:cNvPr id="11" name="Picture 10" descr="A math equations on a piece of paper&#10;&#10;Description automatically generated">
            <a:extLst>
              <a:ext uri="{FF2B5EF4-FFF2-40B4-BE49-F238E27FC236}">
                <a16:creationId xmlns:a16="http://schemas.microsoft.com/office/drawing/2014/main" id="{F79D28E8-4767-B0BA-0544-B4EB0FC07EDB}"/>
              </a:ext>
            </a:extLst>
          </p:cNvPr>
          <p:cNvPicPr>
            <a:picLocks noChangeAspect="1"/>
          </p:cNvPicPr>
          <p:nvPr/>
        </p:nvPicPr>
        <p:blipFill>
          <a:blip r:embed="rId6"/>
          <a:stretch>
            <a:fillRect/>
          </a:stretch>
        </p:blipFill>
        <p:spPr>
          <a:xfrm>
            <a:off x="5601080" y="2158075"/>
            <a:ext cx="4483100" cy="2159000"/>
          </a:xfrm>
          <a:prstGeom prst="rect">
            <a:avLst/>
          </a:prstGeom>
        </p:spPr>
      </p:pic>
      <p:pic>
        <p:nvPicPr>
          <p:cNvPr id="13" name="Picture 12" descr="A close-up of a list of words&#10;&#10;Description automatically generated">
            <a:extLst>
              <a:ext uri="{FF2B5EF4-FFF2-40B4-BE49-F238E27FC236}">
                <a16:creationId xmlns:a16="http://schemas.microsoft.com/office/drawing/2014/main" id="{D4BAFFF3-1EBC-AAA3-9942-7F04C9979982}"/>
              </a:ext>
            </a:extLst>
          </p:cNvPr>
          <p:cNvPicPr>
            <a:picLocks noChangeAspect="1"/>
          </p:cNvPicPr>
          <p:nvPr/>
        </p:nvPicPr>
        <p:blipFill>
          <a:blip r:embed="rId7"/>
          <a:stretch>
            <a:fillRect/>
          </a:stretch>
        </p:blipFill>
        <p:spPr>
          <a:xfrm>
            <a:off x="5658230" y="4358519"/>
            <a:ext cx="4483100" cy="1917590"/>
          </a:xfrm>
          <a:prstGeom prst="rect">
            <a:avLst/>
          </a:prstGeom>
        </p:spPr>
      </p:pic>
      <p:sp>
        <p:nvSpPr>
          <p:cNvPr id="14" name="TextBox 13">
            <a:extLst>
              <a:ext uri="{FF2B5EF4-FFF2-40B4-BE49-F238E27FC236}">
                <a16:creationId xmlns:a16="http://schemas.microsoft.com/office/drawing/2014/main" id="{4F31429F-CAFD-51B3-BD82-D36718A6EB5D}"/>
              </a:ext>
            </a:extLst>
          </p:cNvPr>
          <p:cNvSpPr txBox="1"/>
          <p:nvPr/>
        </p:nvSpPr>
        <p:spPr>
          <a:xfrm>
            <a:off x="5424055" y="2158075"/>
            <a:ext cx="5008418" cy="4118034"/>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1281328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and Mark Scheme</a:t>
            </a:r>
          </a:p>
        </p:txBody>
      </p:sp>
      <p:sp>
        <p:nvSpPr>
          <p:cNvPr id="3" name="Rectangle: Rounded Corners 3">
            <a:hlinkClick r:id="rId2" action="ppaction://hlinksldjump"/>
            <a:extLst>
              <a:ext uri="{FF2B5EF4-FFF2-40B4-BE49-F238E27FC236}">
                <a16:creationId xmlns:a16="http://schemas.microsoft.com/office/drawing/2014/main" id="{A3538B95-6D61-E049-45E2-790705C177F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paper with mathematical equations&#10;&#10;Description automatically generated">
            <a:extLst>
              <a:ext uri="{FF2B5EF4-FFF2-40B4-BE49-F238E27FC236}">
                <a16:creationId xmlns:a16="http://schemas.microsoft.com/office/drawing/2014/main" id="{BDF2BC18-A791-9CEB-6935-ACB616E9FEFF}"/>
              </a:ext>
            </a:extLst>
          </p:cNvPr>
          <p:cNvPicPr>
            <a:picLocks noChangeAspect="1"/>
          </p:cNvPicPr>
          <p:nvPr/>
        </p:nvPicPr>
        <p:blipFill>
          <a:blip r:embed="rId3"/>
          <a:stretch>
            <a:fillRect/>
          </a:stretch>
        </p:blipFill>
        <p:spPr>
          <a:xfrm>
            <a:off x="299624" y="1389663"/>
            <a:ext cx="3538105" cy="5124512"/>
          </a:xfrm>
          <a:prstGeom prst="rect">
            <a:avLst/>
          </a:prstGeom>
          <a:ln w="25400">
            <a:solidFill>
              <a:schemeClr val="tx2"/>
            </a:solidFill>
          </a:ln>
        </p:spPr>
      </p:pic>
      <p:pic>
        <p:nvPicPr>
          <p:cNvPr id="9" name="Picture 8" descr="A paper with a mathematical equation&#10;&#10;Description automatically generated with medium confidence">
            <a:extLst>
              <a:ext uri="{FF2B5EF4-FFF2-40B4-BE49-F238E27FC236}">
                <a16:creationId xmlns:a16="http://schemas.microsoft.com/office/drawing/2014/main" id="{515E8EBB-CFB8-781B-E834-DFD5A28253BE}"/>
              </a:ext>
            </a:extLst>
          </p:cNvPr>
          <p:cNvPicPr>
            <a:picLocks noChangeAspect="1"/>
          </p:cNvPicPr>
          <p:nvPr/>
        </p:nvPicPr>
        <p:blipFill>
          <a:blip r:embed="rId4"/>
          <a:stretch>
            <a:fillRect/>
          </a:stretch>
        </p:blipFill>
        <p:spPr>
          <a:xfrm>
            <a:off x="4138089" y="1593182"/>
            <a:ext cx="3538105" cy="4717473"/>
          </a:xfrm>
          <a:prstGeom prst="rect">
            <a:avLst/>
          </a:prstGeom>
          <a:ln w="25400">
            <a:solidFill>
              <a:schemeClr val="tx2"/>
            </a:solidFill>
          </a:ln>
        </p:spPr>
      </p:pic>
      <p:pic>
        <p:nvPicPr>
          <p:cNvPr id="11" name="Picture 10" descr="A paper with text and images&#10;&#10;Description automatically generated with medium confidence">
            <a:extLst>
              <a:ext uri="{FF2B5EF4-FFF2-40B4-BE49-F238E27FC236}">
                <a16:creationId xmlns:a16="http://schemas.microsoft.com/office/drawing/2014/main" id="{D82A7AFA-A443-7A22-9613-50D428C6D482}"/>
              </a:ext>
            </a:extLst>
          </p:cNvPr>
          <p:cNvPicPr>
            <a:picLocks noChangeAspect="1"/>
          </p:cNvPicPr>
          <p:nvPr/>
        </p:nvPicPr>
        <p:blipFill>
          <a:blip r:embed="rId5"/>
          <a:stretch>
            <a:fillRect/>
          </a:stretch>
        </p:blipFill>
        <p:spPr>
          <a:xfrm>
            <a:off x="8045232" y="1373873"/>
            <a:ext cx="3847144" cy="5140302"/>
          </a:xfrm>
          <a:prstGeom prst="rect">
            <a:avLst/>
          </a:prstGeom>
          <a:ln w="25400">
            <a:solidFill>
              <a:schemeClr val="tx2"/>
            </a:solidFill>
          </a:ln>
        </p:spPr>
      </p:pic>
    </p:spTree>
    <p:extLst>
      <p:ext uri="{BB962C8B-B14F-4D97-AF65-F5344CB8AC3E}">
        <p14:creationId xmlns:p14="http://schemas.microsoft.com/office/powerpoint/2010/main" val="37595382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hlinkClick r:id="rId2"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142895055"/>
              </p:ext>
            </p:extLst>
          </p:nvPr>
        </p:nvGraphicFramePr>
        <p:xfrm>
          <a:off x="4120659" y="34382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3"/>
          <a:stretch>
            <a:fillRect/>
          </a:stretch>
        </p:blipFill>
        <p:spPr>
          <a:xfrm>
            <a:off x="4138283" y="343824"/>
            <a:ext cx="314476" cy="330200"/>
          </a:xfrm>
          <a:prstGeom prst="rect">
            <a:avLst/>
          </a:prstGeom>
        </p:spPr>
      </p:pic>
      <p:pic>
        <p:nvPicPr>
          <p:cNvPr id="2" name="Picture 1" descr="A paper with mathematical equations&#10;&#10;Description automatically generated">
            <a:extLst>
              <a:ext uri="{FF2B5EF4-FFF2-40B4-BE49-F238E27FC236}">
                <a16:creationId xmlns:a16="http://schemas.microsoft.com/office/drawing/2014/main" id="{A644B017-E60B-BB2C-5BC3-D575A0D57663}"/>
              </a:ext>
            </a:extLst>
          </p:cNvPr>
          <p:cNvPicPr>
            <a:picLocks noChangeAspect="1"/>
          </p:cNvPicPr>
          <p:nvPr/>
        </p:nvPicPr>
        <p:blipFill>
          <a:blip r:embed="rId4"/>
          <a:stretch>
            <a:fillRect/>
          </a:stretch>
        </p:blipFill>
        <p:spPr>
          <a:xfrm>
            <a:off x="161312" y="161365"/>
            <a:ext cx="2408792" cy="3488840"/>
          </a:xfrm>
          <a:prstGeom prst="rect">
            <a:avLst/>
          </a:prstGeom>
          <a:ln w="25400">
            <a:noFill/>
          </a:ln>
        </p:spPr>
      </p:pic>
      <p:pic>
        <p:nvPicPr>
          <p:cNvPr id="4" name="Picture 3" descr="A paper with a mathematical equation&#10;&#10;Description automatically generated with medium confidence">
            <a:extLst>
              <a:ext uri="{FF2B5EF4-FFF2-40B4-BE49-F238E27FC236}">
                <a16:creationId xmlns:a16="http://schemas.microsoft.com/office/drawing/2014/main" id="{DA202E46-8385-1B87-3F12-67A89FAFA153}"/>
              </a:ext>
            </a:extLst>
          </p:cNvPr>
          <p:cNvPicPr>
            <a:picLocks noChangeAspect="1"/>
          </p:cNvPicPr>
          <p:nvPr/>
        </p:nvPicPr>
        <p:blipFill>
          <a:blip r:embed="rId5"/>
          <a:stretch>
            <a:fillRect/>
          </a:stretch>
        </p:blipFill>
        <p:spPr>
          <a:xfrm>
            <a:off x="199736" y="3650205"/>
            <a:ext cx="2331944" cy="3109259"/>
          </a:xfrm>
          <a:prstGeom prst="rect">
            <a:avLst/>
          </a:prstGeom>
          <a:ln w="25400">
            <a:noFill/>
          </a:ln>
        </p:spPr>
      </p:pic>
      <p:pic>
        <p:nvPicPr>
          <p:cNvPr id="9" name="Picture 8" descr="A math equations on a piece of paper&#10;&#10;Description automatically generated">
            <a:extLst>
              <a:ext uri="{FF2B5EF4-FFF2-40B4-BE49-F238E27FC236}">
                <a16:creationId xmlns:a16="http://schemas.microsoft.com/office/drawing/2014/main" id="{CBE7BDE7-5365-D162-0BB2-8DCA3B9C98BE}"/>
              </a:ext>
            </a:extLst>
          </p:cNvPr>
          <p:cNvPicPr>
            <a:picLocks noChangeAspect="1"/>
          </p:cNvPicPr>
          <p:nvPr/>
        </p:nvPicPr>
        <p:blipFill>
          <a:blip r:embed="rId6"/>
          <a:stretch>
            <a:fillRect/>
          </a:stretch>
        </p:blipFill>
        <p:spPr>
          <a:xfrm>
            <a:off x="2955482" y="1149927"/>
            <a:ext cx="3161375" cy="2500278"/>
          </a:xfrm>
          <a:prstGeom prst="rect">
            <a:avLst/>
          </a:prstGeom>
        </p:spPr>
      </p:pic>
      <p:pic>
        <p:nvPicPr>
          <p:cNvPr id="11" name="Picture 10" descr="A math equations on a paper&#10;&#10;Description automatically generated">
            <a:extLst>
              <a:ext uri="{FF2B5EF4-FFF2-40B4-BE49-F238E27FC236}">
                <a16:creationId xmlns:a16="http://schemas.microsoft.com/office/drawing/2014/main" id="{16B6B74B-3C36-8D6B-FB71-44A2C58C8090}"/>
              </a:ext>
            </a:extLst>
          </p:cNvPr>
          <p:cNvPicPr>
            <a:picLocks noChangeAspect="1"/>
          </p:cNvPicPr>
          <p:nvPr/>
        </p:nvPicPr>
        <p:blipFill>
          <a:blip r:embed="rId7"/>
          <a:stretch>
            <a:fillRect/>
          </a:stretch>
        </p:blipFill>
        <p:spPr>
          <a:xfrm>
            <a:off x="2934625" y="3648290"/>
            <a:ext cx="2863488" cy="704136"/>
          </a:xfrm>
          <a:prstGeom prst="rect">
            <a:avLst/>
          </a:prstGeom>
        </p:spPr>
      </p:pic>
      <p:pic>
        <p:nvPicPr>
          <p:cNvPr id="29" name="Picture 28" descr="A paper with writing on it&#10;&#10;Description automatically generated">
            <a:extLst>
              <a:ext uri="{FF2B5EF4-FFF2-40B4-BE49-F238E27FC236}">
                <a16:creationId xmlns:a16="http://schemas.microsoft.com/office/drawing/2014/main" id="{E43FD2F9-52E5-7579-292D-56E95A5B8CFB}"/>
              </a:ext>
            </a:extLst>
          </p:cNvPr>
          <p:cNvPicPr>
            <a:picLocks noChangeAspect="1"/>
          </p:cNvPicPr>
          <p:nvPr/>
        </p:nvPicPr>
        <p:blipFill>
          <a:blip r:embed="rId8"/>
          <a:stretch>
            <a:fillRect/>
          </a:stretch>
        </p:blipFill>
        <p:spPr>
          <a:xfrm>
            <a:off x="6847066" y="1046018"/>
            <a:ext cx="3561404" cy="3441019"/>
          </a:xfrm>
          <a:prstGeom prst="rect">
            <a:avLst/>
          </a:prstGeom>
        </p:spPr>
      </p:pic>
      <p:sp>
        <p:nvSpPr>
          <p:cNvPr id="37" name="TextBox 36">
            <a:extLst>
              <a:ext uri="{FF2B5EF4-FFF2-40B4-BE49-F238E27FC236}">
                <a16:creationId xmlns:a16="http://schemas.microsoft.com/office/drawing/2014/main" id="{C60E07F1-0F62-6D29-4B9D-40B73AB2EA01}"/>
              </a:ext>
            </a:extLst>
          </p:cNvPr>
          <p:cNvSpPr txBox="1"/>
          <p:nvPr/>
        </p:nvSpPr>
        <p:spPr>
          <a:xfrm>
            <a:off x="2570104" y="4487037"/>
            <a:ext cx="2784217"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Part a) </a:t>
            </a:r>
          </a:p>
          <a:p>
            <a:r>
              <a:rPr lang="en-GB" sz="1500" dirty="0"/>
              <a:t>M0: There is no horizontal equation </a:t>
            </a:r>
            <a:r>
              <a:rPr lang="en-GB" sz="1500" i="1" dirty="0"/>
              <a:t>s</a:t>
            </a:r>
            <a:r>
              <a:rPr lang="en-GB" sz="1500" dirty="0"/>
              <a:t> = </a:t>
            </a:r>
            <a:r>
              <a:rPr lang="en-GB" sz="1500" i="1" dirty="0" err="1"/>
              <a:t>ut</a:t>
            </a:r>
            <a:r>
              <a:rPr lang="en-GB" sz="1500" dirty="0"/>
              <a:t> with 35 resolved</a:t>
            </a:r>
          </a:p>
        </p:txBody>
      </p:sp>
      <p:sp>
        <p:nvSpPr>
          <p:cNvPr id="38" name="Rectangle: Rounded Corners 26">
            <a:extLst>
              <a:ext uri="{FF2B5EF4-FFF2-40B4-BE49-F238E27FC236}">
                <a16:creationId xmlns:a16="http://schemas.microsoft.com/office/drawing/2014/main" id="{11A8214D-84D9-6911-A105-DE7AB0470690}"/>
              </a:ext>
            </a:extLst>
          </p:cNvPr>
          <p:cNvSpPr/>
          <p:nvPr/>
        </p:nvSpPr>
        <p:spPr>
          <a:xfrm>
            <a:off x="5668162" y="152079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39" name="TextBox 38">
            <a:extLst>
              <a:ext uri="{FF2B5EF4-FFF2-40B4-BE49-F238E27FC236}">
                <a16:creationId xmlns:a16="http://schemas.microsoft.com/office/drawing/2014/main" id="{43585DD8-8D4D-3D76-0D4D-22DA82422A04}"/>
              </a:ext>
            </a:extLst>
          </p:cNvPr>
          <p:cNvSpPr txBox="1"/>
          <p:nvPr/>
        </p:nvSpPr>
        <p:spPr>
          <a:xfrm>
            <a:off x="2570104" y="5406478"/>
            <a:ext cx="2162776" cy="323165"/>
          </a:xfrm>
          <a:prstGeom prst="rect">
            <a:avLst/>
          </a:prstGeom>
          <a:solidFill>
            <a:schemeClr val="accent2">
              <a:lumMod val="20000"/>
              <a:lumOff val="80000"/>
            </a:schemeClr>
          </a:solidFill>
        </p:spPr>
        <p:txBody>
          <a:bodyPr wrap="square" rtlCol="0">
            <a:spAutoFit/>
          </a:bodyPr>
          <a:lstStyle/>
          <a:p>
            <a:r>
              <a:rPr lang="en-GB" sz="1500" dirty="0"/>
              <a:t>A0: Follows M0</a:t>
            </a:r>
          </a:p>
        </p:txBody>
      </p:sp>
      <p:sp>
        <p:nvSpPr>
          <p:cNvPr id="40" name="Rectangle: Rounded Corners 26">
            <a:extLst>
              <a:ext uri="{FF2B5EF4-FFF2-40B4-BE49-F238E27FC236}">
                <a16:creationId xmlns:a16="http://schemas.microsoft.com/office/drawing/2014/main" id="{E351B993-B91D-37DF-DBAE-7B55C610762A}"/>
              </a:ext>
            </a:extLst>
          </p:cNvPr>
          <p:cNvSpPr/>
          <p:nvPr/>
        </p:nvSpPr>
        <p:spPr>
          <a:xfrm>
            <a:off x="3906740" y="137315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B92E9670-ECF8-096B-AF48-D3B881F7A44C}"/>
                  </a:ext>
                </a:extLst>
              </p:cNvPr>
              <p:cNvSpPr txBox="1"/>
              <p:nvPr/>
            </p:nvSpPr>
            <p:spPr>
              <a:xfrm>
                <a:off x="2531680" y="5820818"/>
                <a:ext cx="2630481" cy="879921"/>
              </a:xfrm>
              <a:prstGeom prst="rect">
                <a:avLst/>
              </a:prstGeom>
              <a:solidFill>
                <a:schemeClr val="tx2">
                  <a:lumMod val="20000"/>
                  <a:lumOff val="80000"/>
                </a:schemeClr>
              </a:solidFill>
            </p:spPr>
            <p:txBody>
              <a:bodyPr wrap="square" rtlCol="0">
                <a:spAutoFit/>
              </a:bodyPr>
              <a:lstStyle/>
              <a:p>
                <a:r>
                  <a:rPr lang="en-GB" sz="1500" dirty="0"/>
                  <a:t>M1: Vertical equation </a:t>
                </a:r>
              </a:p>
              <a:p>
                <a14:m>
                  <m:oMath xmlns:m="http://schemas.openxmlformats.org/officeDocument/2006/math">
                    <m:r>
                      <a:rPr lang="en-GB" sz="1500" i="1">
                        <a:latin typeface="Cambria Math" panose="02040503050406030204" pitchFamily="18" charset="0"/>
                      </a:rPr>
                      <m:t>𝑠</m:t>
                    </m:r>
                    <m:r>
                      <a:rPr lang="en-GB" sz="1500" i="1">
                        <a:latin typeface="Cambria Math" panose="02040503050406030204" pitchFamily="18" charset="0"/>
                      </a:rPr>
                      <m:t>=</m:t>
                    </m:r>
                    <m:r>
                      <a:rPr lang="en-GB" sz="1500" i="1">
                        <a:latin typeface="Cambria Math" panose="02040503050406030204" pitchFamily="18" charset="0"/>
                      </a:rPr>
                      <m:t>𝑢𝑡</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2</m:t>
                        </m:r>
                      </m:den>
                    </m:f>
                    <m:r>
                      <a:rPr lang="en-GB" sz="1500" i="1">
                        <a:latin typeface="Cambria Math" panose="02040503050406030204" pitchFamily="18" charset="0"/>
                      </a:rPr>
                      <m:t>𝑎</m:t>
                    </m:r>
                    <m:sSup>
                      <m:sSupPr>
                        <m:ctrlPr>
                          <a:rPr lang="en-GB" sz="1500" i="1">
                            <a:latin typeface="Cambria Math" panose="02040503050406030204" pitchFamily="18" charset="0"/>
                          </a:rPr>
                        </m:ctrlPr>
                      </m:sSupPr>
                      <m:e>
                        <m:r>
                          <a:rPr lang="en-GB" sz="1500" i="1">
                            <a:latin typeface="Cambria Math" panose="02040503050406030204" pitchFamily="18" charset="0"/>
                          </a:rPr>
                          <m:t>𝑡</m:t>
                        </m:r>
                      </m:e>
                      <m:sup>
                        <m:r>
                          <a:rPr lang="en-GB" sz="1500" i="1">
                            <a:latin typeface="Cambria Math" panose="02040503050406030204" pitchFamily="18" charset="0"/>
                          </a:rPr>
                          <m:t>2</m:t>
                        </m:r>
                      </m:sup>
                    </m:sSup>
                  </m:oMath>
                </a14:m>
                <a:r>
                  <a:rPr lang="en-GB" sz="1500" dirty="0"/>
                  <a:t> with 35 resolved</a:t>
                </a:r>
              </a:p>
            </p:txBody>
          </p:sp>
        </mc:Choice>
        <mc:Fallback xmlns="">
          <p:sp>
            <p:nvSpPr>
              <p:cNvPr id="41" name="TextBox 40">
                <a:extLst>
                  <a:ext uri="{FF2B5EF4-FFF2-40B4-BE49-F238E27FC236}">
                    <a16:creationId xmlns:a16="http://schemas.microsoft.com/office/drawing/2014/main" id="{B92E9670-ECF8-096B-AF48-D3B881F7A44C}"/>
                  </a:ext>
                </a:extLst>
              </p:cNvPr>
              <p:cNvSpPr txBox="1">
                <a:spLocks noRot="1" noChangeAspect="1" noMove="1" noResize="1" noEditPoints="1" noAdjustHandles="1" noChangeArrowheads="1" noChangeShapeType="1" noTextEdit="1"/>
              </p:cNvSpPr>
              <p:nvPr/>
            </p:nvSpPr>
            <p:spPr>
              <a:xfrm>
                <a:off x="2531680" y="5820818"/>
                <a:ext cx="2630481" cy="879921"/>
              </a:xfrm>
              <a:prstGeom prst="rect">
                <a:avLst/>
              </a:prstGeom>
              <a:blipFill>
                <a:blip r:embed="rId9"/>
                <a:stretch>
                  <a:fillRect l="-926" t="-1389" b="-6944"/>
                </a:stretch>
              </a:blipFill>
            </p:spPr>
            <p:txBody>
              <a:bodyPr/>
              <a:lstStyle/>
              <a:p>
                <a:r>
                  <a:rPr lang="en-GB">
                    <a:noFill/>
                  </a:rPr>
                  <a:t> </a:t>
                </a:r>
              </a:p>
            </p:txBody>
          </p:sp>
        </mc:Fallback>
      </mc:AlternateContent>
      <p:sp>
        <p:nvSpPr>
          <p:cNvPr id="42" name="Rectangle: Rounded Corners 26">
            <a:extLst>
              <a:ext uri="{FF2B5EF4-FFF2-40B4-BE49-F238E27FC236}">
                <a16:creationId xmlns:a16="http://schemas.microsoft.com/office/drawing/2014/main" id="{62D30962-A2AB-7230-EE14-0870D29B2520}"/>
              </a:ext>
            </a:extLst>
          </p:cNvPr>
          <p:cNvSpPr/>
          <p:nvPr/>
        </p:nvSpPr>
        <p:spPr>
          <a:xfrm>
            <a:off x="3938531" y="198015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43" name="TextBox 42">
            <a:extLst>
              <a:ext uri="{FF2B5EF4-FFF2-40B4-BE49-F238E27FC236}">
                <a16:creationId xmlns:a16="http://schemas.microsoft.com/office/drawing/2014/main" id="{4B782C78-401B-A02A-73CD-2ED8978D6909}"/>
              </a:ext>
            </a:extLst>
          </p:cNvPr>
          <p:cNvSpPr txBox="1"/>
          <p:nvPr/>
        </p:nvSpPr>
        <p:spPr>
          <a:xfrm>
            <a:off x="5438393" y="4480898"/>
            <a:ext cx="1408673" cy="784830"/>
          </a:xfrm>
          <a:prstGeom prst="rect">
            <a:avLst/>
          </a:prstGeom>
          <a:solidFill>
            <a:schemeClr val="accent2">
              <a:lumMod val="20000"/>
              <a:lumOff val="80000"/>
            </a:schemeClr>
          </a:solidFill>
        </p:spPr>
        <p:txBody>
          <a:bodyPr wrap="square" rtlCol="0">
            <a:spAutoFit/>
          </a:bodyPr>
          <a:lstStyle/>
          <a:p>
            <a:pPr lvl="0"/>
            <a:r>
              <a:rPr lang="en-GB" sz="1500" dirty="0"/>
              <a:t>A0: No correct equation in </a:t>
            </a:r>
            <a:r>
              <a:rPr lang="en-GB" sz="1500" i="1" dirty="0"/>
              <a:t>y</a:t>
            </a:r>
            <a:r>
              <a:rPr lang="en-GB" sz="1500" dirty="0"/>
              <a:t> and </a:t>
            </a:r>
            <a:r>
              <a:rPr lang="en-GB" sz="1500" i="1" dirty="0"/>
              <a:t>t </a:t>
            </a:r>
            <a:r>
              <a:rPr lang="en-GB" sz="1500" dirty="0"/>
              <a:t>(no </a:t>
            </a:r>
            <a:r>
              <a:rPr lang="en-GB" sz="1500" i="1" dirty="0"/>
              <a:t>y</a:t>
            </a:r>
            <a:r>
              <a:rPr lang="en-GB" sz="1500" dirty="0"/>
              <a:t>)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4" name="Rectangle: Rounded Corners 26">
            <a:extLst>
              <a:ext uri="{FF2B5EF4-FFF2-40B4-BE49-F238E27FC236}">
                <a16:creationId xmlns:a16="http://schemas.microsoft.com/office/drawing/2014/main" id="{FFC5240D-BA36-9E38-3968-73B1DA3E0C29}"/>
              </a:ext>
            </a:extLst>
          </p:cNvPr>
          <p:cNvSpPr/>
          <p:nvPr/>
        </p:nvSpPr>
        <p:spPr>
          <a:xfrm>
            <a:off x="5645195" y="227882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45" name="TextBox 44">
            <a:extLst>
              <a:ext uri="{FF2B5EF4-FFF2-40B4-BE49-F238E27FC236}">
                <a16:creationId xmlns:a16="http://schemas.microsoft.com/office/drawing/2014/main" id="{6F3AAE1F-1A70-06B9-900F-DDBBB9498BB5}"/>
              </a:ext>
            </a:extLst>
          </p:cNvPr>
          <p:cNvSpPr txBox="1"/>
          <p:nvPr/>
        </p:nvSpPr>
        <p:spPr>
          <a:xfrm>
            <a:off x="4931458" y="5411242"/>
            <a:ext cx="3696310" cy="323165"/>
          </a:xfrm>
          <a:prstGeom prst="rect">
            <a:avLst/>
          </a:prstGeom>
          <a:solidFill>
            <a:schemeClr val="accent2">
              <a:lumMod val="20000"/>
              <a:lumOff val="80000"/>
            </a:schemeClr>
          </a:solidFill>
        </p:spPr>
        <p:txBody>
          <a:bodyPr wrap="square" rtlCol="0">
            <a:spAutoFit/>
          </a:bodyPr>
          <a:lstStyle/>
          <a:p>
            <a:r>
              <a:rPr lang="en-GB" sz="1500" dirty="0"/>
              <a:t>DM0: Dependent on both previous M marks</a:t>
            </a:r>
          </a:p>
        </p:txBody>
      </p:sp>
      <p:sp>
        <p:nvSpPr>
          <p:cNvPr id="46" name="Rectangle: Rounded Corners 26">
            <a:extLst>
              <a:ext uri="{FF2B5EF4-FFF2-40B4-BE49-F238E27FC236}">
                <a16:creationId xmlns:a16="http://schemas.microsoft.com/office/drawing/2014/main" id="{679C67B6-644C-84D8-9116-4843ABDBF12A}"/>
              </a:ext>
            </a:extLst>
          </p:cNvPr>
          <p:cNvSpPr/>
          <p:nvPr/>
        </p:nvSpPr>
        <p:spPr>
          <a:xfrm>
            <a:off x="2863895" y="3187561"/>
            <a:ext cx="691140" cy="50823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D</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47" name="TextBox 46">
            <a:extLst>
              <a:ext uri="{FF2B5EF4-FFF2-40B4-BE49-F238E27FC236}">
                <a16:creationId xmlns:a16="http://schemas.microsoft.com/office/drawing/2014/main" id="{1FDC2843-6EE9-F084-1CC4-2A651266D860}"/>
              </a:ext>
            </a:extLst>
          </p:cNvPr>
          <p:cNvSpPr txBox="1"/>
          <p:nvPr/>
        </p:nvSpPr>
        <p:spPr>
          <a:xfrm>
            <a:off x="5255862" y="5841409"/>
            <a:ext cx="1977159" cy="323165"/>
          </a:xfrm>
          <a:prstGeom prst="rect">
            <a:avLst/>
          </a:prstGeom>
          <a:solidFill>
            <a:schemeClr val="accent2">
              <a:lumMod val="20000"/>
              <a:lumOff val="80000"/>
            </a:schemeClr>
          </a:solidFill>
        </p:spPr>
        <p:txBody>
          <a:bodyPr wrap="square" rtlCol="0">
            <a:spAutoFit/>
          </a:bodyPr>
          <a:lstStyle/>
          <a:p>
            <a:pPr lvl="0"/>
            <a:r>
              <a:rPr lang="en-GB" sz="1500" dirty="0"/>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8" name="Rectangle: Rounded Corners 26">
            <a:extLst>
              <a:ext uri="{FF2B5EF4-FFF2-40B4-BE49-F238E27FC236}">
                <a16:creationId xmlns:a16="http://schemas.microsoft.com/office/drawing/2014/main" id="{A72A06B8-2A1D-2828-E2DE-14867D6B2132}"/>
              </a:ext>
            </a:extLst>
          </p:cNvPr>
          <p:cNvSpPr/>
          <p:nvPr/>
        </p:nvSpPr>
        <p:spPr>
          <a:xfrm>
            <a:off x="4291269" y="2979894"/>
            <a:ext cx="59305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49" name="Rectangle: Rounded Corners 6">
            <a:extLst>
              <a:ext uri="{FF2B5EF4-FFF2-40B4-BE49-F238E27FC236}">
                <a16:creationId xmlns:a16="http://schemas.microsoft.com/office/drawing/2014/main" id="{4AFE3D56-3C86-45FE-4B5F-DE48D628A27B}"/>
              </a:ext>
            </a:extLst>
          </p:cNvPr>
          <p:cNvSpPr/>
          <p:nvPr/>
        </p:nvSpPr>
        <p:spPr>
          <a:xfrm>
            <a:off x="2644089" y="42411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/6</a:t>
            </a:r>
          </a:p>
        </p:txBody>
      </p:sp>
      <p:sp>
        <p:nvSpPr>
          <p:cNvPr id="50" name="TextBox 49">
            <a:extLst>
              <a:ext uri="{FF2B5EF4-FFF2-40B4-BE49-F238E27FC236}">
                <a16:creationId xmlns:a16="http://schemas.microsoft.com/office/drawing/2014/main" id="{D299FBB6-21DE-3AC9-4C0A-7A0AC573A77E}"/>
              </a:ext>
            </a:extLst>
          </p:cNvPr>
          <p:cNvSpPr txBox="1"/>
          <p:nvPr/>
        </p:nvSpPr>
        <p:spPr>
          <a:xfrm>
            <a:off x="5255862" y="6234863"/>
            <a:ext cx="2162776" cy="553998"/>
          </a:xfrm>
          <a:prstGeom prst="rect">
            <a:avLst/>
          </a:prstGeom>
          <a:solidFill>
            <a:schemeClr val="accent2">
              <a:lumMod val="20000"/>
              <a:lumOff val="80000"/>
            </a:schemeClr>
          </a:solidFill>
        </p:spPr>
        <p:txBody>
          <a:bodyPr wrap="square" rtlCol="0">
            <a:spAutoFit/>
          </a:bodyPr>
          <a:lstStyle/>
          <a:p>
            <a:r>
              <a:rPr lang="en-GB" sz="1500" b="1" dirty="0"/>
              <a:t>Part b)</a:t>
            </a:r>
          </a:p>
          <a:p>
            <a:r>
              <a:rPr lang="en-GB" sz="1500" dirty="0"/>
              <a:t>M0: No correct method</a:t>
            </a:r>
          </a:p>
        </p:txBody>
      </p:sp>
      <p:sp>
        <p:nvSpPr>
          <p:cNvPr id="52" name="Rectangle: Rounded Corners 26">
            <a:extLst>
              <a:ext uri="{FF2B5EF4-FFF2-40B4-BE49-F238E27FC236}">
                <a16:creationId xmlns:a16="http://schemas.microsoft.com/office/drawing/2014/main" id="{D95E479F-E3C7-550D-2150-6A529056E1A9}"/>
              </a:ext>
            </a:extLst>
          </p:cNvPr>
          <p:cNvSpPr/>
          <p:nvPr/>
        </p:nvSpPr>
        <p:spPr>
          <a:xfrm>
            <a:off x="3089812" y="397920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M0</a:t>
            </a:r>
          </a:p>
        </p:txBody>
      </p:sp>
      <p:sp>
        <p:nvSpPr>
          <p:cNvPr id="53" name="TextBox 52">
            <a:extLst>
              <a:ext uri="{FF2B5EF4-FFF2-40B4-BE49-F238E27FC236}">
                <a16:creationId xmlns:a16="http://schemas.microsoft.com/office/drawing/2014/main" id="{516D5844-3A27-73B4-9CA3-7805C121CBE9}"/>
              </a:ext>
            </a:extLst>
          </p:cNvPr>
          <p:cNvSpPr txBox="1"/>
          <p:nvPr/>
        </p:nvSpPr>
        <p:spPr>
          <a:xfrm>
            <a:off x="7512339" y="6497029"/>
            <a:ext cx="1408673" cy="323165"/>
          </a:xfrm>
          <a:prstGeom prst="rect">
            <a:avLst/>
          </a:prstGeom>
          <a:solidFill>
            <a:schemeClr val="accent2">
              <a:lumMod val="20000"/>
              <a:lumOff val="80000"/>
            </a:schemeClr>
          </a:solidFill>
        </p:spPr>
        <p:txBody>
          <a:bodyPr wrap="square" rtlCol="0">
            <a:spAutoFit/>
          </a:bodyPr>
          <a:lstStyle/>
          <a:p>
            <a:pPr lvl="0"/>
            <a:r>
              <a:rPr lang="en-GB" sz="1500" dirty="0"/>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54" name="Rectangle: Rounded Corners 26">
            <a:extLst>
              <a:ext uri="{FF2B5EF4-FFF2-40B4-BE49-F238E27FC236}">
                <a16:creationId xmlns:a16="http://schemas.microsoft.com/office/drawing/2014/main" id="{9708FFA5-64B4-C0AC-1542-EBA983E8008A}"/>
              </a:ext>
            </a:extLst>
          </p:cNvPr>
          <p:cNvSpPr/>
          <p:nvPr/>
        </p:nvSpPr>
        <p:spPr>
          <a:xfrm>
            <a:off x="5309747" y="396194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55" name="Rectangle: Rounded Corners 6">
            <a:extLst>
              <a:ext uri="{FF2B5EF4-FFF2-40B4-BE49-F238E27FC236}">
                <a16:creationId xmlns:a16="http://schemas.microsoft.com/office/drawing/2014/main" id="{BE06939D-76F5-FE49-1C1D-A7FC6B4E97B5}"/>
              </a:ext>
            </a:extLst>
          </p:cNvPr>
          <p:cNvSpPr/>
          <p:nvPr/>
        </p:nvSpPr>
        <p:spPr>
          <a:xfrm>
            <a:off x="5683848" y="328617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56" name="TextBox 55">
            <a:extLst>
              <a:ext uri="{FF2B5EF4-FFF2-40B4-BE49-F238E27FC236}">
                <a16:creationId xmlns:a16="http://schemas.microsoft.com/office/drawing/2014/main" id="{8D6A938E-A27A-AD2D-BAB3-B92CC25CBD88}"/>
              </a:ext>
            </a:extLst>
          </p:cNvPr>
          <p:cNvSpPr txBox="1"/>
          <p:nvPr/>
        </p:nvSpPr>
        <p:spPr>
          <a:xfrm>
            <a:off x="7123298" y="4578300"/>
            <a:ext cx="2630481" cy="784830"/>
          </a:xfrm>
          <a:prstGeom prst="rect">
            <a:avLst/>
          </a:prstGeom>
          <a:solidFill>
            <a:schemeClr val="tx2">
              <a:lumMod val="20000"/>
              <a:lumOff val="80000"/>
            </a:schemeClr>
          </a:solidFill>
        </p:spPr>
        <p:txBody>
          <a:bodyPr wrap="square" rtlCol="0">
            <a:spAutoFit/>
          </a:bodyPr>
          <a:lstStyle/>
          <a:p>
            <a:r>
              <a:rPr lang="en-GB" sz="1500" b="1" dirty="0"/>
              <a:t>Part c) </a:t>
            </a:r>
          </a:p>
          <a:p>
            <a:r>
              <a:rPr lang="en-GB" sz="1500" dirty="0"/>
              <a:t>M1: Uses a complete </a:t>
            </a:r>
            <a:r>
              <a:rPr lang="en-GB" sz="1500" i="1" dirty="0" err="1"/>
              <a:t>suvat</a:t>
            </a:r>
            <a:r>
              <a:rPr lang="en-GB" sz="1500" i="1" dirty="0"/>
              <a:t> </a:t>
            </a:r>
            <a:r>
              <a:rPr lang="en-GB" sz="1500" dirty="0"/>
              <a:t>method to find the value of </a:t>
            </a:r>
            <a:r>
              <a:rPr lang="en-GB" sz="1500" i="1" dirty="0"/>
              <a:t>H</a:t>
            </a:r>
            <a:r>
              <a:rPr lang="en-GB" sz="1500" dirty="0"/>
              <a:t> </a:t>
            </a:r>
          </a:p>
        </p:txBody>
      </p:sp>
      <p:sp>
        <p:nvSpPr>
          <p:cNvPr id="57" name="Rectangle: Rounded Corners 26">
            <a:extLst>
              <a:ext uri="{FF2B5EF4-FFF2-40B4-BE49-F238E27FC236}">
                <a16:creationId xmlns:a16="http://schemas.microsoft.com/office/drawing/2014/main" id="{E0B7753E-49C9-00D4-4E97-D95B815E7459}"/>
              </a:ext>
            </a:extLst>
          </p:cNvPr>
          <p:cNvSpPr/>
          <p:nvPr/>
        </p:nvSpPr>
        <p:spPr>
          <a:xfrm>
            <a:off x="9336188" y="103459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58" name="TextBox 57">
            <a:extLst>
              <a:ext uri="{FF2B5EF4-FFF2-40B4-BE49-F238E27FC236}">
                <a16:creationId xmlns:a16="http://schemas.microsoft.com/office/drawing/2014/main" id="{3992923C-7E74-51F6-B007-2B20FCDCFC5E}"/>
              </a:ext>
            </a:extLst>
          </p:cNvPr>
          <p:cNvSpPr txBox="1"/>
          <p:nvPr/>
        </p:nvSpPr>
        <p:spPr>
          <a:xfrm>
            <a:off x="7484386" y="5841409"/>
            <a:ext cx="1744672" cy="323165"/>
          </a:xfrm>
          <a:prstGeom prst="rect">
            <a:avLst/>
          </a:prstGeom>
          <a:solidFill>
            <a:schemeClr val="tx2">
              <a:lumMod val="20000"/>
              <a:lumOff val="80000"/>
            </a:schemeClr>
          </a:solidFill>
        </p:spPr>
        <p:txBody>
          <a:bodyPr wrap="square" rtlCol="0">
            <a:spAutoFit/>
          </a:bodyPr>
          <a:lstStyle/>
          <a:p>
            <a:pPr lvl="0"/>
            <a:r>
              <a:rPr lang="en-GB" sz="1500" dirty="0"/>
              <a:t>A1: 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59" name="Rectangle: Rounded Corners 26">
            <a:extLst>
              <a:ext uri="{FF2B5EF4-FFF2-40B4-BE49-F238E27FC236}">
                <a16:creationId xmlns:a16="http://schemas.microsoft.com/office/drawing/2014/main" id="{48B91BB6-9729-CFAC-2E65-3D7C5A95AA85}"/>
              </a:ext>
            </a:extLst>
          </p:cNvPr>
          <p:cNvSpPr/>
          <p:nvPr/>
        </p:nvSpPr>
        <p:spPr>
          <a:xfrm>
            <a:off x="8438538" y="201508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60" name="Rectangle: Rounded Corners 6">
            <a:extLst>
              <a:ext uri="{FF2B5EF4-FFF2-40B4-BE49-F238E27FC236}">
                <a16:creationId xmlns:a16="http://schemas.microsoft.com/office/drawing/2014/main" id="{F6DFE624-251F-E968-71A6-3967DB303A0B}"/>
              </a:ext>
            </a:extLst>
          </p:cNvPr>
          <p:cNvSpPr/>
          <p:nvPr/>
        </p:nvSpPr>
        <p:spPr>
          <a:xfrm>
            <a:off x="10154440" y="95475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2</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61" name="TextBox 60">
            <a:extLst>
              <a:ext uri="{FF2B5EF4-FFF2-40B4-BE49-F238E27FC236}">
                <a16:creationId xmlns:a16="http://schemas.microsoft.com/office/drawing/2014/main" id="{D0799746-2E0C-E3E1-8F6A-14CF8E695961}"/>
              </a:ext>
            </a:extLst>
          </p:cNvPr>
          <p:cNvSpPr txBox="1"/>
          <p:nvPr/>
        </p:nvSpPr>
        <p:spPr>
          <a:xfrm>
            <a:off x="9945939" y="4592738"/>
            <a:ext cx="1937249" cy="784830"/>
          </a:xfrm>
          <a:prstGeom prst="rect">
            <a:avLst/>
          </a:prstGeom>
          <a:solidFill>
            <a:schemeClr val="tx2">
              <a:lumMod val="20000"/>
              <a:lumOff val="80000"/>
            </a:schemeClr>
          </a:solidFill>
        </p:spPr>
        <p:txBody>
          <a:bodyPr wrap="square" rtlCol="0">
            <a:spAutoFit/>
          </a:bodyPr>
          <a:lstStyle/>
          <a:p>
            <a:r>
              <a:rPr lang="en-GB" sz="1500" b="1" dirty="0"/>
              <a:t>Part d)</a:t>
            </a:r>
            <a:endParaRPr lang="en-GB" sz="1500" dirty="0"/>
          </a:p>
          <a:p>
            <a:r>
              <a:rPr lang="en-GB" sz="1500" dirty="0"/>
              <a:t>B1:</a:t>
            </a:r>
            <a:r>
              <a:rPr lang="en-GB" sz="1500" b="1" dirty="0"/>
              <a:t> </a:t>
            </a:r>
            <a:r>
              <a:rPr lang="en-GB" sz="1500" dirty="0"/>
              <a:t>Correct answer. Extras are ignored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62" name="Rectangle: Rounded Corners 26">
            <a:extLst>
              <a:ext uri="{FF2B5EF4-FFF2-40B4-BE49-F238E27FC236}">
                <a16:creationId xmlns:a16="http://schemas.microsoft.com/office/drawing/2014/main" id="{DD5D721F-E308-0BA3-8B1A-67A8185AE4E3}"/>
              </a:ext>
            </a:extLst>
          </p:cNvPr>
          <p:cNvSpPr/>
          <p:nvPr/>
        </p:nvSpPr>
        <p:spPr>
          <a:xfrm>
            <a:off x="7713007" y="342900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63" name="Rectangle: Rounded Corners 6">
            <a:extLst>
              <a:ext uri="{FF2B5EF4-FFF2-40B4-BE49-F238E27FC236}">
                <a16:creationId xmlns:a16="http://schemas.microsoft.com/office/drawing/2014/main" id="{0576E897-8078-211C-029A-F206F5F949F6}"/>
              </a:ext>
            </a:extLst>
          </p:cNvPr>
          <p:cNvSpPr/>
          <p:nvPr/>
        </p:nvSpPr>
        <p:spPr>
          <a:xfrm>
            <a:off x="10429584" y="274864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64" name="TextBox 63">
            <a:extLst>
              <a:ext uri="{FF2B5EF4-FFF2-40B4-BE49-F238E27FC236}">
                <a16:creationId xmlns:a16="http://schemas.microsoft.com/office/drawing/2014/main" id="{F8C80435-41EA-CDC0-AFCC-62842B632100}"/>
              </a:ext>
            </a:extLst>
          </p:cNvPr>
          <p:cNvSpPr txBox="1"/>
          <p:nvPr/>
        </p:nvSpPr>
        <p:spPr>
          <a:xfrm>
            <a:off x="9894738" y="5500920"/>
            <a:ext cx="1988450" cy="553998"/>
          </a:xfrm>
          <a:prstGeom prst="rect">
            <a:avLst/>
          </a:prstGeom>
          <a:solidFill>
            <a:schemeClr val="tx2">
              <a:lumMod val="20000"/>
              <a:lumOff val="80000"/>
            </a:schemeClr>
          </a:solidFill>
        </p:spPr>
        <p:txBody>
          <a:bodyPr wrap="square" rtlCol="0">
            <a:spAutoFit/>
          </a:bodyPr>
          <a:lstStyle/>
          <a:p>
            <a:r>
              <a:rPr lang="en-GB" sz="1500" b="1" dirty="0"/>
              <a:t>Part e)</a:t>
            </a:r>
            <a:endParaRPr lang="en-GB" sz="1500" dirty="0"/>
          </a:p>
          <a:p>
            <a:r>
              <a:rPr lang="en-GB" sz="1500" dirty="0"/>
              <a:t>B1: Correct limitation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65" name="Rectangle: Rounded Corners 26">
            <a:extLst>
              <a:ext uri="{FF2B5EF4-FFF2-40B4-BE49-F238E27FC236}">
                <a16:creationId xmlns:a16="http://schemas.microsoft.com/office/drawing/2014/main" id="{3BAB83AF-C3AB-DABF-4675-81E43D27A28C}"/>
              </a:ext>
            </a:extLst>
          </p:cNvPr>
          <p:cNvSpPr/>
          <p:nvPr/>
        </p:nvSpPr>
        <p:spPr>
          <a:xfrm>
            <a:off x="9297171" y="36935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66" name="Rectangle: Rounded Corners 6">
            <a:extLst>
              <a:ext uri="{FF2B5EF4-FFF2-40B4-BE49-F238E27FC236}">
                <a16:creationId xmlns:a16="http://schemas.microsoft.com/office/drawing/2014/main" id="{D52F930A-8499-1097-2BB7-6BFD757B2D09}"/>
              </a:ext>
            </a:extLst>
          </p:cNvPr>
          <p:cNvSpPr/>
          <p:nvPr/>
        </p:nvSpPr>
        <p:spPr>
          <a:xfrm>
            <a:off x="10555688" y="374550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67" name="Rectangle: Rounded Corners 6">
            <a:extLst>
              <a:ext uri="{FF2B5EF4-FFF2-40B4-BE49-F238E27FC236}">
                <a16:creationId xmlns:a16="http://schemas.microsoft.com/office/drawing/2014/main" id="{08D9F479-3EE2-F447-DD62-4E4043E81CFB}"/>
              </a:ext>
            </a:extLst>
          </p:cNvPr>
          <p:cNvSpPr/>
          <p:nvPr/>
        </p:nvSpPr>
        <p:spPr>
          <a:xfrm>
            <a:off x="8586973" y="25194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dirty="0">
                <a:solidFill>
                  <a:srgbClr val="000000"/>
                </a:solidFill>
                <a:latin typeface="Calibri" panose="020F0502020204030204"/>
              </a:rPr>
              <a:t>5</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/12</a:t>
            </a:r>
          </a:p>
        </p:txBody>
      </p:sp>
    </p:spTree>
    <p:extLst>
      <p:ext uri="{BB962C8B-B14F-4D97-AF65-F5344CB8AC3E}">
        <p14:creationId xmlns:p14="http://schemas.microsoft.com/office/powerpoint/2010/main" val="218190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6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3"/>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6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5"/>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6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hlinkClick r:id="rId2"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826455841"/>
              </p:ext>
            </p:extLst>
          </p:nvPr>
        </p:nvGraphicFramePr>
        <p:xfrm>
          <a:off x="4120659" y="34382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3"/>
          <a:stretch>
            <a:fillRect/>
          </a:stretch>
        </p:blipFill>
        <p:spPr>
          <a:xfrm>
            <a:off x="4138283" y="343824"/>
            <a:ext cx="314476" cy="330200"/>
          </a:xfrm>
          <a:prstGeom prst="rect">
            <a:avLst/>
          </a:prstGeom>
        </p:spPr>
      </p:pic>
      <p:pic>
        <p:nvPicPr>
          <p:cNvPr id="2" name="Picture 1" descr="A paper with mathematical equations&#10;&#10;Description automatically generated">
            <a:extLst>
              <a:ext uri="{FF2B5EF4-FFF2-40B4-BE49-F238E27FC236}">
                <a16:creationId xmlns:a16="http://schemas.microsoft.com/office/drawing/2014/main" id="{A644B017-E60B-BB2C-5BC3-D575A0D57663}"/>
              </a:ext>
            </a:extLst>
          </p:cNvPr>
          <p:cNvPicPr>
            <a:picLocks noChangeAspect="1"/>
          </p:cNvPicPr>
          <p:nvPr/>
        </p:nvPicPr>
        <p:blipFill>
          <a:blip r:embed="rId4"/>
          <a:stretch>
            <a:fillRect/>
          </a:stretch>
        </p:blipFill>
        <p:spPr>
          <a:xfrm>
            <a:off x="161312" y="161365"/>
            <a:ext cx="2408792" cy="3488840"/>
          </a:xfrm>
          <a:prstGeom prst="rect">
            <a:avLst/>
          </a:prstGeom>
          <a:ln w="25400">
            <a:noFill/>
          </a:ln>
        </p:spPr>
      </p:pic>
      <p:pic>
        <p:nvPicPr>
          <p:cNvPr id="4" name="Picture 3" descr="A paper with a mathematical equation&#10;&#10;Description automatically generated with medium confidence">
            <a:extLst>
              <a:ext uri="{FF2B5EF4-FFF2-40B4-BE49-F238E27FC236}">
                <a16:creationId xmlns:a16="http://schemas.microsoft.com/office/drawing/2014/main" id="{DA202E46-8385-1B87-3F12-67A89FAFA153}"/>
              </a:ext>
            </a:extLst>
          </p:cNvPr>
          <p:cNvPicPr>
            <a:picLocks noChangeAspect="1"/>
          </p:cNvPicPr>
          <p:nvPr/>
        </p:nvPicPr>
        <p:blipFill>
          <a:blip r:embed="rId5"/>
          <a:stretch>
            <a:fillRect/>
          </a:stretch>
        </p:blipFill>
        <p:spPr>
          <a:xfrm>
            <a:off x="199736" y="3650205"/>
            <a:ext cx="2331944" cy="3109259"/>
          </a:xfrm>
          <a:prstGeom prst="rect">
            <a:avLst/>
          </a:prstGeom>
          <a:ln w="25400">
            <a:noFill/>
          </a:ln>
        </p:spPr>
      </p:pic>
      <p:pic>
        <p:nvPicPr>
          <p:cNvPr id="8" name="Picture 7" descr="A math equations on lined paper&#10;&#10;Description automatically generated">
            <a:extLst>
              <a:ext uri="{FF2B5EF4-FFF2-40B4-BE49-F238E27FC236}">
                <a16:creationId xmlns:a16="http://schemas.microsoft.com/office/drawing/2014/main" id="{96E9F115-2D48-908B-7A2A-590997514262}"/>
              </a:ext>
            </a:extLst>
          </p:cNvPr>
          <p:cNvPicPr>
            <a:picLocks noChangeAspect="1"/>
          </p:cNvPicPr>
          <p:nvPr/>
        </p:nvPicPr>
        <p:blipFill>
          <a:blip r:embed="rId6"/>
          <a:stretch>
            <a:fillRect/>
          </a:stretch>
        </p:blipFill>
        <p:spPr>
          <a:xfrm>
            <a:off x="2770354" y="919639"/>
            <a:ext cx="3561403" cy="2949286"/>
          </a:xfrm>
          <a:prstGeom prst="rect">
            <a:avLst/>
          </a:prstGeom>
        </p:spPr>
      </p:pic>
      <p:pic>
        <p:nvPicPr>
          <p:cNvPr id="12" name="Picture 11" descr="A close-up of math equations&#10;&#10;Description automatically generated">
            <a:extLst>
              <a:ext uri="{FF2B5EF4-FFF2-40B4-BE49-F238E27FC236}">
                <a16:creationId xmlns:a16="http://schemas.microsoft.com/office/drawing/2014/main" id="{BE205DEF-D855-AAC0-464E-ECD9F32AA6F6}"/>
              </a:ext>
            </a:extLst>
          </p:cNvPr>
          <p:cNvPicPr>
            <a:picLocks noChangeAspect="1"/>
          </p:cNvPicPr>
          <p:nvPr/>
        </p:nvPicPr>
        <p:blipFill>
          <a:blip r:embed="rId7"/>
          <a:stretch>
            <a:fillRect/>
          </a:stretch>
        </p:blipFill>
        <p:spPr>
          <a:xfrm>
            <a:off x="7277100" y="1029909"/>
            <a:ext cx="3561403" cy="1921109"/>
          </a:xfrm>
          <a:prstGeom prst="rect">
            <a:avLst/>
          </a:prstGeom>
        </p:spPr>
      </p:pic>
      <p:pic>
        <p:nvPicPr>
          <p:cNvPr id="14" name="Picture 13" descr="A close up of a paper&#10;&#10;Description automatically generated">
            <a:extLst>
              <a:ext uri="{FF2B5EF4-FFF2-40B4-BE49-F238E27FC236}">
                <a16:creationId xmlns:a16="http://schemas.microsoft.com/office/drawing/2014/main" id="{E61A5C23-25E3-3FCB-A39D-C6548E3FC5CA}"/>
              </a:ext>
            </a:extLst>
          </p:cNvPr>
          <p:cNvPicPr>
            <a:picLocks noChangeAspect="1"/>
          </p:cNvPicPr>
          <p:nvPr/>
        </p:nvPicPr>
        <p:blipFill>
          <a:blip r:embed="rId8"/>
          <a:stretch>
            <a:fillRect/>
          </a:stretch>
        </p:blipFill>
        <p:spPr>
          <a:xfrm>
            <a:off x="7277100" y="2951018"/>
            <a:ext cx="3561403" cy="609600"/>
          </a:xfrm>
          <a:prstGeom prst="rect">
            <a:avLst/>
          </a:prstGeom>
        </p:spPr>
      </p:pic>
      <p:pic>
        <p:nvPicPr>
          <p:cNvPr id="16" name="Picture 15" descr="A close-up of a paper&#10;&#10;Description automatically generated">
            <a:extLst>
              <a:ext uri="{FF2B5EF4-FFF2-40B4-BE49-F238E27FC236}">
                <a16:creationId xmlns:a16="http://schemas.microsoft.com/office/drawing/2014/main" id="{BAFB6BD2-A371-283B-F853-DAB16478596B}"/>
              </a:ext>
            </a:extLst>
          </p:cNvPr>
          <p:cNvPicPr>
            <a:picLocks noChangeAspect="1"/>
          </p:cNvPicPr>
          <p:nvPr/>
        </p:nvPicPr>
        <p:blipFill>
          <a:blip r:embed="rId9"/>
          <a:stretch>
            <a:fillRect/>
          </a:stretch>
        </p:blipFill>
        <p:spPr>
          <a:xfrm>
            <a:off x="7277100" y="3611115"/>
            <a:ext cx="3441700" cy="524467"/>
          </a:xfrm>
          <a:prstGeom prst="rect">
            <a:avLst/>
          </a:prstGeom>
        </p:spPr>
      </p:pic>
      <p:sp>
        <p:nvSpPr>
          <p:cNvPr id="17" name="TextBox 16">
            <a:extLst>
              <a:ext uri="{FF2B5EF4-FFF2-40B4-BE49-F238E27FC236}">
                <a16:creationId xmlns:a16="http://schemas.microsoft.com/office/drawing/2014/main" id="{0C64087E-07D4-9B93-0D1E-66D2AAD8DDDC}"/>
              </a:ext>
            </a:extLst>
          </p:cNvPr>
          <p:cNvSpPr txBox="1"/>
          <p:nvPr/>
        </p:nvSpPr>
        <p:spPr>
          <a:xfrm>
            <a:off x="2570104" y="3926061"/>
            <a:ext cx="2559217"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Part a) </a:t>
            </a:r>
          </a:p>
          <a:p>
            <a:r>
              <a:rPr lang="en-GB" sz="1500" dirty="0"/>
              <a:t>M1: Horizontal equation</a:t>
            </a:r>
            <a:r>
              <a:rPr lang="en-GB" sz="1500" i="1" dirty="0"/>
              <a:t> s</a:t>
            </a:r>
            <a:r>
              <a:rPr lang="en-GB" sz="1500" dirty="0"/>
              <a:t> = </a:t>
            </a:r>
            <a:r>
              <a:rPr lang="en-GB" sz="1500" i="1" dirty="0" err="1"/>
              <a:t>ut</a:t>
            </a:r>
            <a:r>
              <a:rPr lang="en-GB" sz="1500" dirty="0"/>
              <a:t> with 35 resolved</a:t>
            </a:r>
          </a:p>
        </p:txBody>
      </p:sp>
      <p:sp>
        <p:nvSpPr>
          <p:cNvPr id="18" name="Rectangle: Rounded Corners 26">
            <a:extLst>
              <a:ext uri="{FF2B5EF4-FFF2-40B4-BE49-F238E27FC236}">
                <a16:creationId xmlns:a16="http://schemas.microsoft.com/office/drawing/2014/main" id="{05DD4EA7-8EE9-2DFC-A138-F058088E2AB8}"/>
              </a:ext>
            </a:extLst>
          </p:cNvPr>
          <p:cNvSpPr/>
          <p:nvPr/>
        </p:nvSpPr>
        <p:spPr>
          <a:xfrm>
            <a:off x="2864742" y="130007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19" name="TextBox 18">
            <a:extLst>
              <a:ext uri="{FF2B5EF4-FFF2-40B4-BE49-F238E27FC236}">
                <a16:creationId xmlns:a16="http://schemas.microsoft.com/office/drawing/2014/main" id="{4EBC4C27-AEB4-AAAB-6D8D-F245C2544E05}"/>
              </a:ext>
            </a:extLst>
          </p:cNvPr>
          <p:cNvSpPr txBox="1"/>
          <p:nvPr/>
        </p:nvSpPr>
        <p:spPr>
          <a:xfrm>
            <a:off x="2570103" y="4825164"/>
            <a:ext cx="2408791" cy="553998"/>
          </a:xfrm>
          <a:prstGeom prst="rect">
            <a:avLst/>
          </a:prstGeom>
          <a:solidFill>
            <a:schemeClr val="tx2">
              <a:lumMod val="20000"/>
              <a:lumOff val="80000"/>
            </a:schemeClr>
          </a:solidFill>
        </p:spPr>
        <p:txBody>
          <a:bodyPr wrap="square" rtlCol="0">
            <a:spAutoFit/>
          </a:bodyPr>
          <a:lstStyle/>
          <a:p>
            <a:r>
              <a:rPr lang="en-GB" sz="1500" dirty="0"/>
              <a:t>A1: Correct equation in </a:t>
            </a:r>
            <a:r>
              <a:rPr lang="en-GB" sz="1500" i="1" dirty="0"/>
              <a:t>x</a:t>
            </a:r>
            <a:r>
              <a:rPr lang="en-GB" sz="1500" dirty="0"/>
              <a:t> and </a:t>
            </a:r>
            <a:r>
              <a:rPr lang="en-GB" sz="1500" i="1" dirty="0"/>
              <a:t>t</a:t>
            </a:r>
            <a:endParaRPr lang="en-GB" sz="1500" dirty="0"/>
          </a:p>
        </p:txBody>
      </p:sp>
      <p:sp>
        <p:nvSpPr>
          <p:cNvPr id="20" name="Rectangle: Rounded Corners 26">
            <a:extLst>
              <a:ext uri="{FF2B5EF4-FFF2-40B4-BE49-F238E27FC236}">
                <a16:creationId xmlns:a16="http://schemas.microsoft.com/office/drawing/2014/main" id="{9DDBE79A-A543-1AD3-B15C-547FD3A7A242}"/>
              </a:ext>
            </a:extLst>
          </p:cNvPr>
          <p:cNvSpPr/>
          <p:nvPr/>
        </p:nvSpPr>
        <p:spPr>
          <a:xfrm>
            <a:off x="4551056" y="151878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3C1822DB-391B-E7B0-8E74-9351BB8142E7}"/>
                  </a:ext>
                </a:extLst>
              </p:cNvPr>
              <p:cNvSpPr txBox="1"/>
              <p:nvPr/>
            </p:nvSpPr>
            <p:spPr>
              <a:xfrm>
                <a:off x="2493903" y="5557928"/>
                <a:ext cx="2736569" cy="649088"/>
              </a:xfrm>
              <a:prstGeom prst="rect">
                <a:avLst/>
              </a:prstGeom>
              <a:solidFill>
                <a:schemeClr val="tx2">
                  <a:lumMod val="20000"/>
                  <a:lumOff val="80000"/>
                </a:schemeClr>
              </a:solidFill>
            </p:spPr>
            <p:txBody>
              <a:bodyPr wrap="square" rtlCol="0">
                <a:spAutoFit/>
              </a:bodyPr>
              <a:lstStyle/>
              <a:p>
                <a:r>
                  <a:rPr lang="en-GB" sz="1500" dirty="0"/>
                  <a:t>M1: Vertical equation </a:t>
                </a:r>
                <a:endParaRPr lang="en-GB" sz="1500" i="1" dirty="0">
                  <a:latin typeface="Cambria Math" panose="02040503050406030204" pitchFamily="18" charset="0"/>
                </a:endParaRPr>
              </a:p>
              <a:p>
                <a14:m>
                  <m:oMath xmlns:m="http://schemas.openxmlformats.org/officeDocument/2006/math">
                    <m:r>
                      <a:rPr lang="en-GB" sz="1500" i="1">
                        <a:latin typeface="Cambria Math" panose="02040503050406030204" pitchFamily="18" charset="0"/>
                      </a:rPr>
                      <m:t>𝑠</m:t>
                    </m:r>
                    <m:r>
                      <a:rPr lang="en-GB" sz="1500" i="1">
                        <a:latin typeface="Cambria Math" panose="02040503050406030204" pitchFamily="18" charset="0"/>
                      </a:rPr>
                      <m:t>=</m:t>
                    </m:r>
                    <m:r>
                      <a:rPr lang="en-GB" sz="1500" i="1">
                        <a:latin typeface="Cambria Math" panose="02040503050406030204" pitchFamily="18" charset="0"/>
                      </a:rPr>
                      <m:t>𝑢𝑡</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2</m:t>
                        </m:r>
                      </m:den>
                    </m:f>
                    <m:r>
                      <a:rPr lang="en-GB" sz="1500" i="1">
                        <a:latin typeface="Cambria Math" panose="02040503050406030204" pitchFamily="18" charset="0"/>
                      </a:rPr>
                      <m:t>𝑎</m:t>
                    </m:r>
                    <m:sSup>
                      <m:sSupPr>
                        <m:ctrlPr>
                          <a:rPr lang="en-GB" sz="1500" i="1">
                            <a:latin typeface="Cambria Math" panose="02040503050406030204" pitchFamily="18" charset="0"/>
                          </a:rPr>
                        </m:ctrlPr>
                      </m:sSupPr>
                      <m:e>
                        <m:r>
                          <a:rPr lang="en-GB" sz="1500" i="1">
                            <a:latin typeface="Cambria Math" panose="02040503050406030204" pitchFamily="18" charset="0"/>
                          </a:rPr>
                          <m:t>𝑡</m:t>
                        </m:r>
                      </m:e>
                      <m:sup>
                        <m:r>
                          <a:rPr lang="en-GB" sz="1500" i="1">
                            <a:latin typeface="Cambria Math" panose="02040503050406030204" pitchFamily="18" charset="0"/>
                          </a:rPr>
                          <m:t>2</m:t>
                        </m:r>
                      </m:sup>
                    </m:sSup>
                  </m:oMath>
                </a14:m>
                <a:r>
                  <a:rPr lang="en-GB" sz="1500" dirty="0"/>
                  <a:t> with 35 resolved</a:t>
                </a:r>
                <a:r>
                  <a:rPr lang="en-GB" sz="1500" dirty="0">
                    <a:effectLst/>
                  </a:rPr>
                  <a:t> </a:t>
                </a:r>
                <a:endParaRPr lang="en-GB" sz="1500" dirty="0"/>
              </a:p>
            </p:txBody>
          </p:sp>
        </mc:Choice>
        <mc:Fallback xmlns="">
          <p:sp>
            <p:nvSpPr>
              <p:cNvPr id="21" name="TextBox 20">
                <a:extLst>
                  <a:ext uri="{FF2B5EF4-FFF2-40B4-BE49-F238E27FC236}">
                    <a16:creationId xmlns:a16="http://schemas.microsoft.com/office/drawing/2014/main" id="{3C1822DB-391B-E7B0-8E74-9351BB8142E7}"/>
                  </a:ext>
                </a:extLst>
              </p:cNvPr>
              <p:cNvSpPr txBox="1">
                <a:spLocks noRot="1" noChangeAspect="1" noMove="1" noResize="1" noEditPoints="1" noAdjustHandles="1" noChangeArrowheads="1" noChangeShapeType="1" noTextEdit="1"/>
              </p:cNvSpPr>
              <p:nvPr/>
            </p:nvSpPr>
            <p:spPr>
              <a:xfrm>
                <a:off x="2493903" y="5557928"/>
                <a:ext cx="2736569" cy="649088"/>
              </a:xfrm>
              <a:prstGeom prst="rect">
                <a:avLst/>
              </a:prstGeom>
              <a:blipFill>
                <a:blip r:embed="rId10"/>
                <a:stretch>
                  <a:fillRect l="-891" t="-2830" b="-2830"/>
                </a:stretch>
              </a:blipFill>
            </p:spPr>
            <p:txBody>
              <a:bodyPr/>
              <a:lstStyle/>
              <a:p>
                <a:r>
                  <a:rPr lang="en-GB">
                    <a:noFill/>
                  </a:rPr>
                  <a:t> </a:t>
                </a:r>
              </a:p>
            </p:txBody>
          </p:sp>
        </mc:Fallback>
      </mc:AlternateContent>
      <p:sp>
        <p:nvSpPr>
          <p:cNvPr id="22" name="Rectangle: Rounded Corners 26">
            <a:extLst>
              <a:ext uri="{FF2B5EF4-FFF2-40B4-BE49-F238E27FC236}">
                <a16:creationId xmlns:a16="http://schemas.microsoft.com/office/drawing/2014/main" id="{DB55B809-D3FE-F96F-EA69-7D8DE38FA425}"/>
              </a:ext>
            </a:extLst>
          </p:cNvPr>
          <p:cNvSpPr/>
          <p:nvPr/>
        </p:nvSpPr>
        <p:spPr>
          <a:xfrm>
            <a:off x="4636370" y="21829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23" name="TextBox 22">
            <a:extLst>
              <a:ext uri="{FF2B5EF4-FFF2-40B4-BE49-F238E27FC236}">
                <a16:creationId xmlns:a16="http://schemas.microsoft.com/office/drawing/2014/main" id="{E5B18A57-8797-2AB7-7CF2-6B1D5D932F05}"/>
              </a:ext>
            </a:extLst>
          </p:cNvPr>
          <p:cNvSpPr txBox="1"/>
          <p:nvPr/>
        </p:nvSpPr>
        <p:spPr>
          <a:xfrm>
            <a:off x="2614722" y="6262600"/>
            <a:ext cx="2630480" cy="323165"/>
          </a:xfrm>
          <a:prstGeom prst="rect">
            <a:avLst/>
          </a:prstGeom>
          <a:solidFill>
            <a:schemeClr val="tx2">
              <a:lumMod val="20000"/>
              <a:lumOff val="80000"/>
            </a:schemeClr>
          </a:solidFill>
        </p:spPr>
        <p:txBody>
          <a:bodyPr wrap="square" rtlCol="0">
            <a:spAutoFit/>
          </a:bodyPr>
          <a:lstStyle/>
          <a:p>
            <a:pPr lvl="0"/>
            <a:r>
              <a:rPr lang="en-GB" sz="1500" dirty="0"/>
              <a:t>A1: Correct equation in </a:t>
            </a:r>
            <a:r>
              <a:rPr lang="en-GB" sz="1500" i="1" dirty="0"/>
              <a:t>y</a:t>
            </a:r>
            <a:r>
              <a:rPr lang="en-GB" sz="1500" dirty="0"/>
              <a:t> and </a:t>
            </a:r>
            <a:r>
              <a:rPr lang="en-GB" sz="1500" i="1" dirty="0"/>
              <a:t>t</a:t>
            </a:r>
            <a:r>
              <a:rPr lang="en-GB" sz="1500" dirty="0"/>
              <a:t>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4" name="Rectangle: Rounded Corners 26">
            <a:extLst>
              <a:ext uri="{FF2B5EF4-FFF2-40B4-BE49-F238E27FC236}">
                <a16:creationId xmlns:a16="http://schemas.microsoft.com/office/drawing/2014/main" id="{762FBB21-27C8-4433-3E41-BA4031081660}"/>
              </a:ext>
            </a:extLst>
          </p:cNvPr>
          <p:cNvSpPr/>
          <p:nvPr/>
        </p:nvSpPr>
        <p:spPr>
          <a:xfrm>
            <a:off x="2864742" y="311755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25" name="TextBox 24">
            <a:extLst>
              <a:ext uri="{FF2B5EF4-FFF2-40B4-BE49-F238E27FC236}">
                <a16:creationId xmlns:a16="http://schemas.microsoft.com/office/drawing/2014/main" id="{D2071E4D-A631-7263-C2E4-A0D3CC0AE5C9}"/>
              </a:ext>
            </a:extLst>
          </p:cNvPr>
          <p:cNvSpPr txBox="1"/>
          <p:nvPr/>
        </p:nvSpPr>
        <p:spPr>
          <a:xfrm>
            <a:off x="5200584" y="3943735"/>
            <a:ext cx="2076516" cy="784830"/>
          </a:xfrm>
          <a:prstGeom prst="rect">
            <a:avLst/>
          </a:prstGeom>
          <a:solidFill>
            <a:schemeClr val="tx2">
              <a:lumMod val="20000"/>
              <a:lumOff val="80000"/>
            </a:schemeClr>
          </a:solidFill>
        </p:spPr>
        <p:txBody>
          <a:bodyPr wrap="square" rtlCol="0">
            <a:spAutoFit/>
          </a:bodyPr>
          <a:lstStyle/>
          <a:p>
            <a:r>
              <a:rPr lang="en-GB" sz="1500" dirty="0"/>
              <a:t>DM1: Eliminates </a:t>
            </a:r>
            <a:r>
              <a:rPr lang="en-GB" sz="1500" i="1" dirty="0"/>
              <a:t>t</a:t>
            </a:r>
            <a:r>
              <a:rPr lang="en-GB" sz="1500" dirty="0"/>
              <a:t>, dependent on the previous two M marks </a:t>
            </a:r>
          </a:p>
        </p:txBody>
      </p:sp>
      <p:sp>
        <p:nvSpPr>
          <p:cNvPr id="26" name="Rectangle: Rounded Corners 26">
            <a:extLst>
              <a:ext uri="{FF2B5EF4-FFF2-40B4-BE49-F238E27FC236}">
                <a16:creationId xmlns:a16="http://schemas.microsoft.com/office/drawing/2014/main" id="{EAC56996-583B-57BB-9089-B6084A31878A}"/>
              </a:ext>
            </a:extLst>
          </p:cNvPr>
          <p:cNvSpPr/>
          <p:nvPr/>
        </p:nvSpPr>
        <p:spPr>
          <a:xfrm>
            <a:off x="5767718" y="2975966"/>
            <a:ext cx="691140"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D</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27" name="TextBox 26">
            <a:extLst>
              <a:ext uri="{FF2B5EF4-FFF2-40B4-BE49-F238E27FC236}">
                <a16:creationId xmlns:a16="http://schemas.microsoft.com/office/drawing/2014/main" id="{95A441FB-F3D6-4B5D-A79B-A2F33F4DE20A}"/>
              </a:ext>
            </a:extLst>
          </p:cNvPr>
          <p:cNvSpPr txBox="1"/>
          <p:nvPr/>
        </p:nvSpPr>
        <p:spPr>
          <a:xfrm>
            <a:off x="5167747" y="4907331"/>
            <a:ext cx="1977159" cy="553998"/>
          </a:xfrm>
          <a:prstGeom prst="rect">
            <a:avLst/>
          </a:prstGeom>
          <a:solidFill>
            <a:schemeClr val="accent2">
              <a:lumMod val="20000"/>
              <a:lumOff val="80000"/>
            </a:schemeClr>
          </a:solidFill>
        </p:spPr>
        <p:txBody>
          <a:bodyPr wrap="square" rtlCol="0">
            <a:spAutoFit/>
          </a:bodyPr>
          <a:lstStyle/>
          <a:p>
            <a:pPr lvl="0"/>
            <a:r>
              <a:rPr lang="en-GB" sz="1500" dirty="0"/>
              <a:t>A0*: Has not shown </a:t>
            </a:r>
          </a:p>
          <a:p>
            <a:pPr lvl="0"/>
            <a:r>
              <a:rPr lang="en-GB" sz="1500" i="1" dirty="0"/>
              <a:t>g</a:t>
            </a:r>
            <a:r>
              <a:rPr lang="en-GB" sz="1500" dirty="0"/>
              <a:t> = 9.8 explicitly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8" name="Rectangle: Rounded Corners 26">
            <a:extLst>
              <a:ext uri="{FF2B5EF4-FFF2-40B4-BE49-F238E27FC236}">
                <a16:creationId xmlns:a16="http://schemas.microsoft.com/office/drawing/2014/main" id="{DE58AC88-3B0A-0E94-8E3E-035FEA42DD5D}"/>
              </a:ext>
            </a:extLst>
          </p:cNvPr>
          <p:cNvSpPr/>
          <p:nvPr/>
        </p:nvSpPr>
        <p:spPr>
          <a:xfrm>
            <a:off x="5306672" y="3435762"/>
            <a:ext cx="59305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30" name="Rectangle: Rounded Corners 6">
            <a:extLst>
              <a:ext uri="{FF2B5EF4-FFF2-40B4-BE49-F238E27FC236}">
                <a16:creationId xmlns:a16="http://schemas.microsoft.com/office/drawing/2014/main" id="{DC4962DB-3E3D-8E7D-A58C-C2EEC16DA7CB}"/>
              </a:ext>
            </a:extLst>
          </p:cNvPr>
          <p:cNvSpPr/>
          <p:nvPr/>
        </p:nvSpPr>
        <p:spPr>
          <a:xfrm>
            <a:off x="2690392" y="34205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5</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/6</a:t>
            </a:r>
          </a:p>
        </p:txBody>
      </p:sp>
      <p:sp>
        <p:nvSpPr>
          <p:cNvPr id="31" name="TextBox 30">
            <a:extLst>
              <a:ext uri="{FF2B5EF4-FFF2-40B4-BE49-F238E27FC236}">
                <a16:creationId xmlns:a16="http://schemas.microsoft.com/office/drawing/2014/main" id="{BF2EA6EA-45FA-002D-C87A-D39D8323C398}"/>
              </a:ext>
            </a:extLst>
          </p:cNvPr>
          <p:cNvSpPr txBox="1"/>
          <p:nvPr/>
        </p:nvSpPr>
        <p:spPr>
          <a:xfrm>
            <a:off x="5250369" y="5684016"/>
            <a:ext cx="2162776"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M1: Correct method following ALT 1</a:t>
            </a:r>
          </a:p>
        </p:txBody>
      </p:sp>
      <p:sp>
        <p:nvSpPr>
          <p:cNvPr id="32" name="Rectangle: Rounded Corners 26">
            <a:extLst>
              <a:ext uri="{FF2B5EF4-FFF2-40B4-BE49-F238E27FC236}">
                <a16:creationId xmlns:a16="http://schemas.microsoft.com/office/drawing/2014/main" id="{0272EA6C-6BDE-44DE-8060-69751420FEA0}"/>
              </a:ext>
            </a:extLst>
          </p:cNvPr>
          <p:cNvSpPr/>
          <p:nvPr/>
        </p:nvSpPr>
        <p:spPr>
          <a:xfrm>
            <a:off x="9990780" y="110757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3" name="TextBox 32">
            <a:extLst>
              <a:ext uri="{FF2B5EF4-FFF2-40B4-BE49-F238E27FC236}">
                <a16:creationId xmlns:a16="http://schemas.microsoft.com/office/drawing/2014/main" id="{B9797BD7-4727-FE39-256C-46A47FFA4966}"/>
              </a:ext>
            </a:extLst>
          </p:cNvPr>
          <p:cNvSpPr txBox="1"/>
          <p:nvPr/>
        </p:nvSpPr>
        <p:spPr>
          <a:xfrm>
            <a:off x="7348363" y="4186079"/>
            <a:ext cx="1744672" cy="323165"/>
          </a:xfrm>
          <a:prstGeom prst="rect">
            <a:avLst/>
          </a:prstGeom>
          <a:solidFill>
            <a:schemeClr val="tx2">
              <a:lumMod val="20000"/>
              <a:lumOff val="80000"/>
            </a:schemeClr>
          </a:solidFill>
        </p:spPr>
        <p:txBody>
          <a:bodyPr wrap="square" rtlCol="0">
            <a:spAutoFit/>
          </a:bodyPr>
          <a:lstStyle/>
          <a:p>
            <a:pPr lvl="0"/>
            <a:r>
              <a:rPr lang="en-GB" sz="1500" dirty="0"/>
              <a:t>A1: 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34" name="Rectangle: Rounded Corners 26">
            <a:extLst>
              <a:ext uri="{FF2B5EF4-FFF2-40B4-BE49-F238E27FC236}">
                <a16:creationId xmlns:a16="http://schemas.microsoft.com/office/drawing/2014/main" id="{6EA9C95F-D6CA-91C0-68DD-5DD93684776D}"/>
              </a:ext>
            </a:extLst>
          </p:cNvPr>
          <p:cNvSpPr/>
          <p:nvPr/>
        </p:nvSpPr>
        <p:spPr>
          <a:xfrm>
            <a:off x="8220699" y="190377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35" name="Rectangle: Rounded Corners 6">
            <a:extLst>
              <a:ext uri="{FF2B5EF4-FFF2-40B4-BE49-F238E27FC236}">
                <a16:creationId xmlns:a16="http://schemas.microsoft.com/office/drawing/2014/main" id="{5EB73510-8A92-0665-259B-4E50B80B2E56}"/>
              </a:ext>
            </a:extLst>
          </p:cNvPr>
          <p:cNvSpPr/>
          <p:nvPr/>
        </p:nvSpPr>
        <p:spPr>
          <a:xfrm>
            <a:off x="6357162" y="122588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2</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F773B3DB-F662-7563-9682-C988CAAF1EBD}"/>
                  </a:ext>
                </a:extLst>
              </p:cNvPr>
              <p:cNvSpPr txBox="1"/>
              <p:nvPr/>
            </p:nvSpPr>
            <p:spPr>
              <a:xfrm>
                <a:off x="7362258" y="4686591"/>
                <a:ext cx="2408791" cy="1020921"/>
              </a:xfrm>
              <a:prstGeom prst="rect">
                <a:avLst/>
              </a:prstGeom>
              <a:solidFill>
                <a:schemeClr val="tx2">
                  <a:lumMod val="20000"/>
                  <a:lumOff val="80000"/>
                </a:schemeClr>
              </a:solidFill>
            </p:spPr>
            <p:txBody>
              <a:bodyPr wrap="square" rtlCol="0">
                <a:spAutoFit/>
              </a:bodyPr>
              <a:lstStyle/>
              <a:p>
                <a:r>
                  <a:rPr lang="en-GB" sz="1500" b="1" dirty="0"/>
                  <a:t>Part c) </a:t>
                </a:r>
              </a:p>
              <a:p>
                <a:r>
                  <a:rPr lang="en-GB" sz="1500" dirty="0"/>
                  <a:t>M1: Correct </a:t>
                </a:r>
                <a:r>
                  <a:rPr lang="en-GB" sz="1500" i="1" dirty="0" err="1"/>
                  <a:t>suvat</a:t>
                </a:r>
                <a:r>
                  <a:rPr lang="en-GB" sz="1500" i="1" dirty="0"/>
                  <a:t> </a:t>
                </a:r>
                <a:r>
                  <a:rPr lang="en-GB" sz="1500" dirty="0"/>
                  <a:t>method (ALT 4) uses </a:t>
                </a:r>
                <a14:m>
                  <m:oMath xmlns:m="http://schemas.openxmlformats.org/officeDocument/2006/math">
                    <m:sSup>
                      <m:sSupPr>
                        <m:ctrlPr>
                          <a:rPr lang="en-GB" sz="1500" i="1">
                            <a:latin typeface="Cambria Math" panose="02040503050406030204" pitchFamily="18" charset="0"/>
                          </a:rPr>
                        </m:ctrlPr>
                      </m:sSupPr>
                      <m:e>
                        <m:r>
                          <a:rPr lang="en-GB" sz="1500" i="1">
                            <a:latin typeface="Cambria Math" panose="02040503050406030204" pitchFamily="18" charset="0"/>
                          </a:rPr>
                          <m:t>𝑣</m:t>
                        </m:r>
                      </m:e>
                      <m:sup>
                        <m:r>
                          <a:rPr lang="en-GB" sz="1500" i="1">
                            <a:latin typeface="Cambria Math" panose="02040503050406030204" pitchFamily="18" charset="0"/>
                          </a:rPr>
                          <m:t>2</m:t>
                        </m:r>
                      </m:sup>
                    </m:sSup>
                    <m:r>
                      <a:rPr lang="en-GB" sz="1500" i="1">
                        <a:latin typeface="Cambria Math" panose="02040503050406030204" pitchFamily="18" charset="0"/>
                      </a:rPr>
                      <m:t>=</m:t>
                    </m:r>
                    <m:sSup>
                      <m:sSupPr>
                        <m:ctrlPr>
                          <a:rPr lang="en-GB" sz="1500" i="1">
                            <a:latin typeface="Cambria Math" panose="02040503050406030204" pitchFamily="18" charset="0"/>
                          </a:rPr>
                        </m:ctrlPr>
                      </m:sSupPr>
                      <m:e>
                        <m:r>
                          <a:rPr lang="en-GB" sz="1500" i="1">
                            <a:latin typeface="Cambria Math" panose="02040503050406030204" pitchFamily="18" charset="0"/>
                          </a:rPr>
                          <m:t>𝑢</m:t>
                        </m:r>
                      </m:e>
                      <m:sup>
                        <m:r>
                          <a:rPr lang="en-GB" sz="1500" i="1">
                            <a:latin typeface="Cambria Math" panose="02040503050406030204" pitchFamily="18" charset="0"/>
                          </a:rPr>
                          <m:t>2</m:t>
                        </m:r>
                      </m:sup>
                    </m:sSup>
                    <m:r>
                      <a:rPr lang="en-GB" sz="1500" i="1">
                        <a:latin typeface="Cambria Math" panose="02040503050406030204" pitchFamily="18" charset="0"/>
                      </a:rPr>
                      <m:t>+2</m:t>
                    </m:r>
                    <m:r>
                      <a:rPr lang="en-GB" sz="1500" i="1">
                        <a:latin typeface="Cambria Math" panose="02040503050406030204" pitchFamily="18" charset="0"/>
                      </a:rPr>
                      <m:t>𝑎𝑠</m:t>
                    </m:r>
                  </m:oMath>
                </a14:m>
                <a:r>
                  <a:rPr lang="en-GB" sz="1500" dirty="0"/>
                  <a:t> vertically with </a:t>
                </a:r>
                <a:r>
                  <a:rPr lang="en-GB" sz="1500" i="1" dirty="0"/>
                  <a:t>v</a:t>
                </a:r>
                <a:r>
                  <a:rPr lang="en-GB" sz="1500" dirty="0"/>
                  <a:t> = 0</a:t>
                </a:r>
              </a:p>
            </p:txBody>
          </p:sp>
        </mc:Choice>
        <mc:Fallback xmlns="">
          <p:sp>
            <p:nvSpPr>
              <p:cNvPr id="36" name="TextBox 35">
                <a:extLst>
                  <a:ext uri="{FF2B5EF4-FFF2-40B4-BE49-F238E27FC236}">
                    <a16:creationId xmlns:a16="http://schemas.microsoft.com/office/drawing/2014/main" id="{F773B3DB-F662-7563-9682-C988CAAF1EBD}"/>
                  </a:ext>
                </a:extLst>
              </p:cNvPr>
              <p:cNvSpPr txBox="1">
                <a:spLocks noRot="1" noChangeAspect="1" noMove="1" noResize="1" noEditPoints="1" noAdjustHandles="1" noChangeArrowheads="1" noChangeShapeType="1" noTextEdit="1"/>
              </p:cNvSpPr>
              <p:nvPr/>
            </p:nvSpPr>
            <p:spPr>
              <a:xfrm>
                <a:off x="7362258" y="4686591"/>
                <a:ext cx="2408791" cy="1020921"/>
              </a:xfrm>
              <a:prstGeom prst="rect">
                <a:avLst/>
              </a:prstGeom>
              <a:blipFill>
                <a:blip r:embed="rId11"/>
                <a:stretch>
                  <a:fillRect l="-1047" t="-2469" b="-6173"/>
                </a:stretch>
              </a:blipFill>
            </p:spPr>
            <p:txBody>
              <a:bodyPr/>
              <a:lstStyle/>
              <a:p>
                <a:r>
                  <a:rPr lang="en-US">
                    <a:noFill/>
                  </a:rPr>
                  <a:t> </a:t>
                </a:r>
              </a:p>
            </p:txBody>
          </p:sp>
        </mc:Fallback>
      </mc:AlternateContent>
      <p:sp>
        <p:nvSpPr>
          <p:cNvPr id="51" name="Rectangle: Rounded Corners 26">
            <a:extLst>
              <a:ext uri="{FF2B5EF4-FFF2-40B4-BE49-F238E27FC236}">
                <a16:creationId xmlns:a16="http://schemas.microsoft.com/office/drawing/2014/main" id="{7F49E4E0-0A5F-18FA-7E94-5AF4C8A47F86}"/>
              </a:ext>
            </a:extLst>
          </p:cNvPr>
          <p:cNvSpPr/>
          <p:nvPr/>
        </p:nvSpPr>
        <p:spPr>
          <a:xfrm>
            <a:off x="10327907" y="190244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69" name="TextBox 68">
            <a:extLst>
              <a:ext uri="{FF2B5EF4-FFF2-40B4-BE49-F238E27FC236}">
                <a16:creationId xmlns:a16="http://schemas.microsoft.com/office/drawing/2014/main" id="{C42D0B37-30CB-D8E2-3D6D-1DB3C49A9236}"/>
              </a:ext>
            </a:extLst>
          </p:cNvPr>
          <p:cNvSpPr txBox="1"/>
          <p:nvPr/>
        </p:nvSpPr>
        <p:spPr>
          <a:xfrm>
            <a:off x="9839831" y="4521555"/>
            <a:ext cx="2092892" cy="784830"/>
          </a:xfrm>
          <a:prstGeom prst="rect">
            <a:avLst/>
          </a:prstGeom>
          <a:solidFill>
            <a:schemeClr val="accent2">
              <a:lumMod val="20000"/>
              <a:lumOff val="80000"/>
            </a:schemeClr>
          </a:solidFill>
        </p:spPr>
        <p:txBody>
          <a:bodyPr wrap="square" rtlCol="0">
            <a:spAutoFit/>
          </a:bodyPr>
          <a:lstStyle/>
          <a:p>
            <a:pPr lvl="0"/>
            <a:r>
              <a:rPr lang="en-GB" sz="1500" dirty="0"/>
              <a:t>A0: Fractional answer not acceptable after use of </a:t>
            </a:r>
            <a:r>
              <a:rPr lang="en-GB" sz="1500" i="1" dirty="0"/>
              <a:t>g</a:t>
            </a:r>
            <a:r>
              <a:rPr lang="en-GB" sz="1500" dirty="0"/>
              <a:t> = 9.8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70" name="Rectangle: Rounded Corners 26">
            <a:extLst>
              <a:ext uri="{FF2B5EF4-FFF2-40B4-BE49-F238E27FC236}">
                <a16:creationId xmlns:a16="http://schemas.microsoft.com/office/drawing/2014/main" id="{7848CA90-9E59-9817-0B28-DCEAB561C71F}"/>
              </a:ext>
            </a:extLst>
          </p:cNvPr>
          <p:cNvSpPr/>
          <p:nvPr/>
        </p:nvSpPr>
        <p:spPr>
          <a:xfrm>
            <a:off x="6985307" y="242122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71" name="Rectangle: Rounded Corners 6">
            <a:extLst>
              <a:ext uri="{FF2B5EF4-FFF2-40B4-BE49-F238E27FC236}">
                <a16:creationId xmlns:a16="http://schemas.microsoft.com/office/drawing/2014/main" id="{B2CCDAEA-BE0E-1522-9DDA-7696090D8FC4}"/>
              </a:ext>
            </a:extLst>
          </p:cNvPr>
          <p:cNvSpPr/>
          <p:nvPr/>
        </p:nvSpPr>
        <p:spPr>
          <a:xfrm>
            <a:off x="10976227" y="165849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72" name="TextBox 71">
            <a:extLst>
              <a:ext uri="{FF2B5EF4-FFF2-40B4-BE49-F238E27FC236}">
                <a16:creationId xmlns:a16="http://schemas.microsoft.com/office/drawing/2014/main" id="{C738401C-9516-FB00-B82C-54280F0E0343}"/>
              </a:ext>
            </a:extLst>
          </p:cNvPr>
          <p:cNvSpPr txBox="1"/>
          <p:nvPr/>
        </p:nvSpPr>
        <p:spPr>
          <a:xfrm>
            <a:off x="7513276" y="5830195"/>
            <a:ext cx="1937249" cy="553998"/>
          </a:xfrm>
          <a:prstGeom prst="rect">
            <a:avLst/>
          </a:prstGeom>
          <a:solidFill>
            <a:schemeClr val="accent2">
              <a:lumMod val="20000"/>
              <a:lumOff val="80000"/>
            </a:schemeClr>
          </a:solidFill>
        </p:spPr>
        <p:txBody>
          <a:bodyPr wrap="square" rtlCol="0">
            <a:spAutoFit/>
          </a:bodyPr>
          <a:lstStyle/>
          <a:p>
            <a:r>
              <a:rPr lang="en-GB" sz="1500" b="1" dirty="0"/>
              <a:t>Part  d)</a:t>
            </a:r>
            <a:endParaRPr lang="en-GB" sz="1500" dirty="0"/>
          </a:p>
          <a:p>
            <a:r>
              <a:rPr lang="en-GB" sz="1500" dirty="0"/>
              <a:t>B0: Incorrect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73" name="Rectangle: Rounded Corners 26">
            <a:extLst>
              <a:ext uri="{FF2B5EF4-FFF2-40B4-BE49-F238E27FC236}">
                <a16:creationId xmlns:a16="http://schemas.microsoft.com/office/drawing/2014/main" id="{1509EC29-0850-18AF-A4B0-50BC7F974714}"/>
              </a:ext>
            </a:extLst>
          </p:cNvPr>
          <p:cNvSpPr/>
          <p:nvPr/>
        </p:nvSpPr>
        <p:spPr>
          <a:xfrm>
            <a:off x="6954919" y="305517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B</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74" name="TextBox 73">
            <a:extLst>
              <a:ext uri="{FF2B5EF4-FFF2-40B4-BE49-F238E27FC236}">
                <a16:creationId xmlns:a16="http://schemas.microsoft.com/office/drawing/2014/main" id="{8028A6D7-E359-BD65-87CB-2746DB9D258F}"/>
              </a:ext>
            </a:extLst>
          </p:cNvPr>
          <p:cNvSpPr txBox="1"/>
          <p:nvPr/>
        </p:nvSpPr>
        <p:spPr>
          <a:xfrm>
            <a:off x="9908428" y="5500306"/>
            <a:ext cx="1988450" cy="784830"/>
          </a:xfrm>
          <a:prstGeom prst="rect">
            <a:avLst/>
          </a:prstGeom>
          <a:solidFill>
            <a:schemeClr val="tx2">
              <a:lumMod val="20000"/>
              <a:lumOff val="80000"/>
            </a:schemeClr>
          </a:solidFill>
        </p:spPr>
        <p:txBody>
          <a:bodyPr wrap="square" rtlCol="0">
            <a:spAutoFit/>
          </a:bodyPr>
          <a:lstStyle/>
          <a:p>
            <a:r>
              <a:rPr lang="en-GB" sz="1500" b="1" dirty="0"/>
              <a:t>Part  e)</a:t>
            </a:r>
            <a:endParaRPr lang="en-GB" sz="1500" dirty="0"/>
          </a:p>
          <a:p>
            <a:r>
              <a:rPr lang="en-GB" sz="1500" dirty="0"/>
              <a:t>B1: Two correct limitations stated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75" name="Rectangle: Rounded Corners 26">
            <a:extLst>
              <a:ext uri="{FF2B5EF4-FFF2-40B4-BE49-F238E27FC236}">
                <a16:creationId xmlns:a16="http://schemas.microsoft.com/office/drawing/2014/main" id="{96CBCC44-A06E-37B9-EBE0-9B19CF106674}"/>
              </a:ext>
            </a:extLst>
          </p:cNvPr>
          <p:cNvSpPr/>
          <p:nvPr/>
        </p:nvSpPr>
        <p:spPr>
          <a:xfrm>
            <a:off x="10290962" y="404708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76" name="Rectangle: Rounded Corners 6">
            <a:extLst>
              <a:ext uri="{FF2B5EF4-FFF2-40B4-BE49-F238E27FC236}">
                <a16:creationId xmlns:a16="http://schemas.microsoft.com/office/drawing/2014/main" id="{6C1DA0D0-D31F-0603-2CAB-ABE045205ADD}"/>
              </a:ext>
            </a:extLst>
          </p:cNvPr>
          <p:cNvSpPr/>
          <p:nvPr/>
        </p:nvSpPr>
        <p:spPr>
          <a:xfrm>
            <a:off x="10903287" y="277182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77" name="Rectangle: Rounded Corners 6">
            <a:extLst>
              <a:ext uri="{FF2B5EF4-FFF2-40B4-BE49-F238E27FC236}">
                <a16:creationId xmlns:a16="http://schemas.microsoft.com/office/drawing/2014/main" id="{8FAE3916-F2C3-7092-D8E0-300545745FB8}"/>
              </a:ext>
            </a:extLst>
          </p:cNvPr>
          <p:cNvSpPr/>
          <p:nvPr/>
        </p:nvSpPr>
        <p:spPr>
          <a:xfrm>
            <a:off x="10903287" y="35794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78" name="Rectangle: Rounded Corners 6">
            <a:extLst>
              <a:ext uri="{FF2B5EF4-FFF2-40B4-BE49-F238E27FC236}">
                <a16:creationId xmlns:a16="http://schemas.microsoft.com/office/drawing/2014/main" id="{7DF8BACE-0A36-A111-2E82-84E478279835}"/>
              </a:ext>
            </a:extLst>
          </p:cNvPr>
          <p:cNvSpPr/>
          <p:nvPr/>
        </p:nvSpPr>
        <p:spPr>
          <a:xfrm>
            <a:off x="8586973" y="25194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9</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/12</a:t>
            </a:r>
          </a:p>
        </p:txBody>
      </p:sp>
    </p:spTree>
    <p:extLst>
      <p:ext uri="{BB962C8B-B14F-4D97-AF65-F5344CB8AC3E}">
        <p14:creationId xmlns:p14="http://schemas.microsoft.com/office/powerpoint/2010/main" val="290556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2"/>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7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7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75"/>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7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animBg="1"/>
      <p:bldP spid="31" grpId="0" animBg="1"/>
      <p:bldP spid="32" grpId="0" animBg="1"/>
      <p:bldP spid="33" grpId="0" animBg="1"/>
      <p:bldP spid="34" grpId="0" animBg="1"/>
      <p:bldP spid="35" grpId="0" animBg="1"/>
      <p:bldP spid="36" grpId="0" animBg="1"/>
      <p:bldP spid="51"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hlinkClick r:id="rId2"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520219296"/>
              </p:ext>
            </p:extLst>
          </p:nvPr>
        </p:nvGraphicFramePr>
        <p:xfrm>
          <a:off x="4120659" y="34382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3"/>
          <a:stretch>
            <a:fillRect/>
          </a:stretch>
        </p:blipFill>
        <p:spPr>
          <a:xfrm>
            <a:off x="4138283" y="343824"/>
            <a:ext cx="314476" cy="330200"/>
          </a:xfrm>
          <a:prstGeom prst="rect">
            <a:avLst/>
          </a:prstGeom>
        </p:spPr>
      </p:pic>
      <p:pic>
        <p:nvPicPr>
          <p:cNvPr id="2" name="Picture 1" descr="A paper with mathematical equations&#10;&#10;Description automatically generated">
            <a:extLst>
              <a:ext uri="{FF2B5EF4-FFF2-40B4-BE49-F238E27FC236}">
                <a16:creationId xmlns:a16="http://schemas.microsoft.com/office/drawing/2014/main" id="{A644B017-E60B-BB2C-5BC3-D575A0D57663}"/>
              </a:ext>
            </a:extLst>
          </p:cNvPr>
          <p:cNvPicPr>
            <a:picLocks noChangeAspect="1"/>
          </p:cNvPicPr>
          <p:nvPr/>
        </p:nvPicPr>
        <p:blipFill>
          <a:blip r:embed="rId4"/>
          <a:stretch>
            <a:fillRect/>
          </a:stretch>
        </p:blipFill>
        <p:spPr>
          <a:xfrm>
            <a:off x="161312" y="161365"/>
            <a:ext cx="2408792" cy="3488840"/>
          </a:xfrm>
          <a:prstGeom prst="rect">
            <a:avLst/>
          </a:prstGeom>
          <a:ln w="25400">
            <a:noFill/>
          </a:ln>
        </p:spPr>
      </p:pic>
      <p:pic>
        <p:nvPicPr>
          <p:cNvPr id="4" name="Picture 3" descr="A paper with a mathematical equation&#10;&#10;Description automatically generated with medium confidence">
            <a:extLst>
              <a:ext uri="{FF2B5EF4-FFF2-40B4-BE49-F238E27FC236}">
                <a16:creationId xmlns:a16="http://schemas.microsoft.com/office/drawing/2014/main" id="{DA202E46-8385-1B87-3F12-67A89FAFA153}"/>
              </a:ext>
            </a:extLst>
          </p:cNvPr>
          <p:cNvPicPr>
            <a:picLocks noChangeAspect="1"/>
          </p:cNvPicPr>
          <p:nvPr/>
        </p:nvPicPr>
        <p:blipFill>
          <a:blip r:embed="rId5"/>
          <a:stretch>
            <a:fillRect/>
          </a:stretch>
        </p:blipFill>
        <p:spPr>
          <a:xfrm>
            <a:off x="199736" y="3650205"/>
            <a:ext cx="2331944" cy="3109259"/>
          </a:xfrm>
          <a:prstGeom prst="rect">
            <a:avLst/>
          </a:prstGeom>
          <a:ln w="25400">
            <a:noFill/>
          </a:ln>
        </p:spPr>
      </p:pic>
      <p:pic>
        <p:nvPicPr>
          <p:cNvPr id="9" name="Picture 8" descr="A close-up of a paper&#10;&#10;Description automatically generated">
            <a:extLst>
              <a:ext uri="{FF2B5EF4-FFF2-40B4-BE49-F238E27FC236}">
                <a16:creationId xmlns:a16="http://schemas.microsoft.com/office/drawing/2014/main" id="{C9744805-48C0-F968-9E41-0C1F4A5D72B6}"/>
              </a:ext>
            </a:extLst>
          </p:cNvPr>
          <p:cNvPicPr>
            <a:picLocks noChangeAspect="1"/>
          </p:cNvPicPr>
          <p:nvPr/>
        </p:nvPicPr>
        <p:blipFill>
          <a:blip r:embed="rId6"/>
          <a:stretch>
            <a:fillRect/>
          </a:stretch>
        </p:blipFill>
        <p:spPr>
          <a:xfrm>
            <a:off x="3091241" y="844550"/>
            <a:ext cx="3561403" cy="3311814"/>
          </a:xfrm>
          <a:prstGeom prst="rect">
            <a:avLst/>
          </a:prstGeom>
        </p:spPr>
      </p:pic>
      <p:pic>
        <p:nvPicPr>
          <p:cNvPr id="11" name="Picture 10" descr="A math equations on a piece of paper&#10;&#10;Description automatically generated">
            <a:extLst>
              <a:ext uri="{FF2B5EF4-FFF2-40B4-BE49-F238E27FC236}">
                <a16:creationId xmlns:a16="http://schemas.microsoft.com/office/drawing/2014/main" id="{931AB72A-B374-B1F0-8EAF-130EF3B8D149}"/>
              </a:ext>
            </a:extLst>
          </p:cNvPr>
          <p:cNvPicPr>
            <a:picLocks noChangeAspect="1"/>
          </p:cNvPicPr>
          <p:nvPr/>
        </p:nvPicPr>
        <p:blipFill>
          <a:blip r:embed="rId7"/>
          <a:stretch>
            <a:fillRect/>
          </a:stretch>
        </p:blipFill>
        <p:spPr>
          <a:xfrm>
            <a:off x="7320058" y="844550"/>
            <a:ext cx="3561403" cy="1843232"/>
          </a:xfrm>
          <a:prstGeom prst="rect">
            <a:avLst/>
          </a:prstGeom>
        </p:spPr>
      </p:pic>
      <p:pic>
        <p:nvPicPr>
          <p:cNvPr id="15" name="Picture 14" descr="A close-up of a list of words&#10;&#10;Description automatically generated">
            <a:extLst>
              <a:ext uri="{FF2B5EF4-FFF2-40B4-BE49-F238E27FC236}">
                <a16:creationId xmlns:a16="http://schemas.microsoft.com/office/drawing/2014/main" id="{298A50BE-8415-50C3-2C29-986B58FDD6F5}"/>
              </a:ext>
            </a:extLst>
          </p:cNvPr>
          <p:cNvPicPr>
            <a:picLocks noChangeAspect="1"/>
          </p:cNvPicPr>
          <p:nvPr/>
        </p:nvPicPr>
        <p:blipFill>
          <a:blip r:embed="rId8"/>
          <a:stretch>
            <a:fillRect/>
          </a:stretch>
        </p:blipFill>
        <p:spPr>
          <a:xfrm>
            <a:off x="7212205" y="2687782"/>
            <a:ext cx="3896001" cy="1290205"/>
          </a:xfrm>
          <a:prstGeom prst="rect">
            <a:avLst/>
          </a:prstGeom>
        </p:spPr>
      </p:pic>
      <p:sp>
        <p:nvSpPr>
          <p:cNvPr id="29" name="TextBox 28">
            <a:extLst>
              <a:ext uri="{FF2B5EF4-FFF2-40B4-BE49-F238E27FC236}">
                <a16:creationId xmlns:a16="http://schemas.microsoft.com/office/drawing/2014/main" id="{D557E9F2-1B92-5D0C-9EA5-3B836B74FB40}"/>
              </a:ext>
            </a:extLst>
          </p:cNvPr>
          <p:cNvSpPr txBox="1"/>
          <p:nvPr/>
        </p:nvSpPr>
        <p:spPr>
          <a:xfrm>
            <a:off x="2570104" y="4167386"/>
            <a:ext cx="2784217"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Part a) </a:t>
            </a:r>
          </a:p>
          <a:p>
            <a:r>
              <a:rPr lang="en-GB" sz="1500" dirty="0"/>
              <a:t>M1: Horizontal equation </a:t>
            </a:r>
            <a:r>
              <a:rPr lang="en-GB" sz="1500" i="1" dirty="0"/>
              <a:t>s</a:t>
            </a:r>
            <a:r>
              <a:rPr lang="en-GB" sz="1500" dirty="0"/>
              <a:t> = </a:t>
            </a:r>
            <a:r>
              <a:rPr lang="en-GB" sz="1500" i="1" dirty="0" err="1"/>
              <a:t>ut</a:t>
            </a:r>
            <a:r>
              <a:rPr lang="en-GB" sz="1500" i="1" dirty="0"/>
              <a:t> </a:t>
            </a:r>
            <a:r>
              <a:rPr lang="en-GB" sz="1500" dirty="0"/>
              <a:t>with 35 resolved</a:t>
            </a:r>
          </a:p>
        </p:txBody>
      </p:sp>
      <p:sp>
        <p:nvSpPr>
          <p:cNvPr id="37" name="Rectangle: Rounded Corners 26">
            <a:extLst>
              <a:ext uri="{FF2B5EF4-FFF2-40B4-BE49-F238E27FC236}">
                <a16:creationId xmlns:a16="http://schemas.microsoft.com/office/drawing/2014/main" id="{0001F0CD-85F8-5D2A-29C4-FAB1D9453941}"/>
              </a:ext>
            </a:extLst>
          </p:cNvPr>
          <p:cNvSpPr/>
          <p:nvPr/>
        </p:nvSpPr>
        <p:spPr>
          <a:xfrm>
            <a:off x="2926355" y="152079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38" name="TextBox 37">
            <a:extLst>
              <a:ext uri="{FF2B5EF4-FFF2-40B4-BE49-F238E27FC236}">
                <a16:creationId xmlns:a16="http://schemas.microsoft.com/office/drawing/2014/main" id="{D2A39A5A-FA69-486F-1D3A-A178C6832149}"/>
              </a:ext>
            </a:extLst>
          </p:cNvPr>
          <p:cNvSpPr txBox="1"/>
          <p:nvPr/>
        </p:nvSpPr>
        <p:spPr>
          <a:xfrm>
            <a:off x="2570103" y="5043251"/>
            <a:ext cx="2784217" cy="323165"/>
          </a:xfrm>
          <a:prstGeom prst="rect">
            <a:avLst/>
          </a:prstGeom>
          <a:solidFill>
            <a:schemeClr val="tx2">
              <a:lumMod val="20000"/>
              <a:lumOff val="80000"/>
            </a:schemeClr>
          </a:solidFill>
        </p:spPr>
        <p:txBody>
          <a:bodyPr wrap="square" rtlCol="0">
            <a:spAutoFit/>
          </a:bodyPr>
          <a:lstStyle/>
          <a:p>
            <a:r>
              <a:rPr lang="en-GB" sz="1500" dirty="0"/>
              <a:t>A1: Correct equation in </a:t>
            </a:r>
            <a:r>
              <a:rPr lang="en-GB" sz="1500" i="1" dirty="0"/>
              <a:t>x</a:t>
            </a:r>
            <a:r>
              <a:rPr lang="en-GB" sz="1500" dirty="0"/>
              <a:t> and </a:t>
            </a:r>
            <a:r>
              <a:rPr lang="en-GB" sz="1500" i="1" dirty="0"/>
              <a:t>t</a:t>
            </a:r>
            <a:endParaRPr lang="en-GB" sz="1500" dirty="0"/>
          </a:p>
        </p:txBody>
      </p:sp>
      <p:sp>
        <p:nvSpPr>
          <p:cNvPr id="39" name="Rectangle: Rounded Corners 26">
            <a:extLst>
              <a:ext uri="{FF2B5EF4-FFF2-40B4-BE49-F238E27FC236}">
                <a16:creationId xmlns:a16="http://schemas.microsoft.com/office/drawing/2014/main" id="{C171F61C-7B0B-39DB-46C6-DD1A83B7CF9D}"/>
              </a:ext>
            </a:extLst>
          </p:cNvPr>
          <p:cNvSpPr/>
          <p:nvPr/>
        </p:nvSpPr>
        <p:spPr>
          <a:xfrm>
            <a:off x="5473522" y="211547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46189FB-95EC-85AD-CC80-F0A4487E3CDF}"/>
                  </a:ext>
                </a:extLst>
              </p:cNvPr>
              <p:cNvSpPr txBox="1"/>
              <p:nvPr/>
            </p:nvSpPr>
            <p:spPr>
              <a:xfrm>
                <a:off x="2570103" y="5457451"/>
                <a:ext cx="2702739" cy="649088"/>
              </a:xfrm>
              <a:prstGeom prst="rect">
                <a:avLst/>
              </a:prstGeom>
              <a:solidFill>
                <a:schemeClr val="tx2">
                  <a:lumMod val="20000"/>
                  <a:lumOff val="80000"/>
                </a:schemeClr>
              </a:solidFill>
            </p:spPr>
            <p:txBody>
              <a:bodyPr wrap="square" rtlCol="0">
                <a:spAutoFit/>
              </a:bodyPr>
              <a:lstStyle/>
              <a:p>
                <a:r>
                  <a:rPr lang="en-GB" sz="1500" dirty="0"/>
                  <a:t>M1: Vertical equation </a:t>
                </a:r>
                <a:endParaRPr lang="en-GB" sz="1500" i="1" dirty="0">
                  <a:latin typeface="Cambria Math" panose="02040503050406030204" pitchFamily="18" charset="0"/>
                </a:endParaRPr>
              </a:p>
              <a:p>
                <a14:m>
                  <m:oMath xmlns:m="http://schemas.openxmlformats.org/officeDocument/2006/math">
                    <m:r>
                      <a:rPr lang="en-GB" sz="1500" i="1">
                        <a:latin typeface="Cambria Math" panose="02040503050406030204" pitchFamily="18" charset="0"/>
                      </a:rPr>
                      <m:t>𝑠</m:t>
                    </m:r>
                    <m:r>
                      <a:rPr lang="en-GB" sz="1500" i="1">
                        <a:latin typeface="Cambria Math" panose="02040503050406030204" pitchFamily="18" charset="0"/>
                      </a:rPr>
                      <m:t>=</m:t>
                    </m:r>
                    <m:r>
                      <a:rPr lang="en-GB" sz="1500" i="1">
                        <a:latin typeface="Cambria Math" panose="02040503050406030204" pitchFamily="18" charset="0"/>
                      </a:rPr>
                      <m:t>𝑢𝑡</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2</m:t>
                        </m:r>
                      </m:den>
                    </m:f>
                    <m:r>
                      <a:rPr lang="en-GB" sz="1500" i="1">
                        <a:latin typeface="Cambria Math" panose="02040503050406030204" pitchFamily="18" charset="0"/>
                      </a:rPr>
                      <m:t>𝑎</m:t>
                    </m:r>
                    <m:sSup>
                      <m:sSupPr>
                        <m:ctrlPr>
                          <a:rPr lang="en-GB" sz="1500" i="1">
                            <a:latin typeface="Cambria Math" panose="02040503050406030204" pitchFamily="18" charset="0"/>
                          </a:rPr>
                        </m:ctrlPr>
                      </m:sSupPr>
                      <m:e>
                        <m:r>
                          <a:rPr lang="en-GB" sz="1500" i="1">
                            <a:latin typeface="Cambria Math" panose="02040503050406030204" pitchFamily="18" charset="0"/>
                          </a:rPr>
                          <m:t>𝑡</m:t>
                        </m:r>
                      </m:e>
                      <m:sup>
                        <m:r>
                          <a:rPr lang="en-GB" sz="1500" i="1">
                            <a:latin typeface="Cambria Math" panose="02040503050406030204" pitchFamily="18" charset="0"/>
                          </a:rPr>
                          <m:t>2</m:t>
                        </m:r>
                      </m:sup>
                    </m:sSup>
                  </m:oMath>
                </a14:m>
                <a:r>
                  <a:rPr lang="en-GB" sz="1500" dirty="0"/>
                  <a:t> with 35 resolved</a:t>
                </a:r>
              </a:p>
            </p:txBody>
          </p:sp>
        </mc:Choice>
        <mc:Fallback xmlns="">
          <p:sp>
            <p:nvSpPr>
              <p:cNvPr id="40" name="TextBox 39">
                <a:extLst>
                  <a:ext uri="{FF2B5EF4-FFF2-40B4-BE49-F238E27FC236}">
                    <a16:creationId xmlns:a16="http://schemas.microsoft.com/office/drawing/2014/main" id="{546189FB-95EC-85AD-CC80-F0A4487E3CDF}"/>
                  </a:ext>
                </a:extLst>
              </p:cNvPr>
              <p:cNvSpPr txBox="1">
                <a:spLocks noRot="1" noChangeAspect="1" noMove="1" noResize="1" noEditPoints="1" noAdjustHandles="1" noChangeArrowheads="1" noChangeShapeType="1" noTextEdit="1"/>
              </p:cNvSpPr>
              <p:nvPr/>
            </p:nvSpPr>
            <p:spPr>
              <a:xfrm>
                <a:off x="2570103" y="5457451"/>
                <a:ext cx="2702739" cy="649088"/>
              </a:xfrm>
              <a:prstGeom prst="rect">
                <a:avLst/>
              </a:prstGeom>
              <a:blipFill>
                <a:blip r:embed="rId9"/>
                <a:stretch>
                  <a:fillRect l="-903" t="-1869" b="-2804"/>
                </a:stretch>
              </a:blipFill>
            </p:spPr>
            <p:txBody>
              <a:bodyPr/>
              <a:lstStyle/>
              <a:p>
                <a:r>
                  <a:rPr lang="en-GB">
                    <a:noFill/>
                  </a:rPr>
                  <a:t> </a:t>
                </a:r>
              </a:p>
            </p:txBody>
          </p:sp>
        </mc:Fallback>
      </mc:AlternateContent>
      <p:sp>
        <p:nvSpPr>
          <p:cNvPr id="41" name="Rectangle: Rounded Corners 26">
            <a:extLst>
              <a:ext uri="{FF2B5EF4-FFF2-40B4-BE49-F238E27FC236}">
                <a16:creationId xmlns:a16="http://schemas.microsoft.com/office/drawing/2014/main" id="{22A1D501-C357-3000-5389-F84752674DDB}"/>
              </a:ext>
            </a:extLst>
          </p:cNvPr>
          <p:cNvSpPr/>
          <p:nvPr/>
        </p:nvSpPr>
        <p:spPr>
          <a:xfrm>
            <a:off x="5045684" y="153248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43" name="TextBox 42">
            <a:extLst>
              <a:ext uri="{FF2B5EF4-FFF2-40B4-BE49-F238E27FC236}">
                <a16:creationId xmlns:a16="http://schemas.microsoft.com/office/drawing/2014/main" id="{F0C9F40A-D401-DAAB-9F1B-E3319006206A}"/>
              </a:ext>
            </a:extLst>
          </p:cNvPr>
          <p:cNvSpPr txBox="1"/>
          <p:nvPr/>
        </p:nvSpPr>
        <p:spPr>
          <a:xfrm>
            <a:off x="2570103" y="6191011"/>
            <a:ext cx="2630480" cy="323165"/>
          </a:xfrm>
          <a:prstGeom prst="rect">
            <a:avLst/>
          </a:prstGeom>
          <a:solidFill>
            <a:schemeClr val="tx2">
              <a:lumMod val="20000"/>
              <a:lumOff val="80000"/>
            </a:schemeClr>
          </a:solidFill>
        </p:spPr>
        <p:txBody>
          <a:bodyPr wrap="square" rtlCol="0">
            <a:spAutoFit/>
          </a:bodyPr>
          <a:lstStyle/>
          <a:p>
            <a:pPr lvl="0"/>
            <a:r>
              <a:rPr lang="en-GB" sz="1500" dirty="0"/>
              <a:t>A1: Correct equation in </a:t>
            </a:r>
            <a:r>
              <a:rPr lang="en-GB" sz="1500" i="1" dirty="0"/>
              <a:t>y</a:t>
            </a:r>
            <a:r>
              <a:rPr lang="en-GB" sz="1500" dirty="0"/>
              <a:t> and </a:t>
            </a:r>
            <a:r>
              <a:rPr lang="en-GB" sz="1500" i="1" dirty="0"/>
              <a:t>t</a:t>
            </a:r>
            <a:r>
              <a:rPr lang="en-GB" sz="1500" dirty="0"/>
              <a:t>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4" name="Rectangle: Rounded Corners 26">
            <a:extLst>
              <a:ext uri="{FF2B5EF4-FFF2-40B4-BE49-F238E27FC236}">
                <a16:creationId xmlns:a16="http://schemas.microsoft.com/office/drawing/2014/main" id="{C4B38971-D20E-7738-9C7C-EFD1D66EB4A1}"/>
              </a:ext>
            </a:extLst>
          </p:cNvPr>
          <p:cNvSpPr/>
          <p:nvPr/>
        </p:nvSpPr>
        <p:spPr>
          <a:xfrm>
            <a:off x="2809680" y="254483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45" name="TextBox 44">
            <a:extLst>
              <a:ext uri="{FF2B5EF4-FFF2-40B4-BE49-F238E27FC236}">
                <a16:creationId xmlns:a16="http://schemas.microsoft.com/office/drawing/2014/main" id="{39A6CA42-0C7D-5600-C9DB-D08D1D2D7B2D}"/>
              </a:ext>
            </a:extLst>
          </p:cNvPr>
          <p:cNvSpPr txBox="1"/>
          <p:nvPr/>
        </p:nvSpPr>
        <p:spPr>
          <a:xfrm>
            <a:off x="5404449" y="4182429"/>
            <a:ext cx="2784217" cy="553998"/>
          </a:xfrm>
          <a:prstGeom prst="rect">
            <a:avLst/>
          </a:prstGeom>
          <a:solidFill>
            <a:schemeClr val="tx2">
              <a:lumMod val="20000"/>
              <a:lumOff val="80000"/>
            </a:schemeClr>
          </a:solidFill>
        </p:spPr>
        <p:txBody>
          <a:bodyPr wrap="square" rtlCol="0">
            <a:spAutoFit/>
          </a:bodyPr>
          <a:lstStyle/>
          <a:p>
            <a:r>
              <a:rPr lang="en-GB" sz="1500" dirty="0"/>
              <a:t>DM1: Eliminates </a:t>
            </a:r>
            <a:r>
              <a:rPr lang="en-GB" sz="1500" i="1" dirty="0"/>
              <a:t>t</a:t>
            </a:r>
            <a:r>
              <a:rPr lang="en-GB" sz="1500" dirty="0"/>
              <a:t>, dependent on the previous two M marks</a:t>
            </a:r>
          </a:p>
        </p:txBody>
      </p:sp>
      <p:sp>
        <p:nvSpPr>
          <p:cNvPr id="46" name="Rectangle: Rounded Corners 26">
            <a:extLst>
              <a:ext uri="{FF2B5EF4-FFF2-40B4-BE49-F238E27FC236}">
                <a16:creationId xmlns:a16="http://schemas.microsoft.com/office/drawing/2014/main" id="{19474F0C-3AD1-39C7-E1C9-92A39AF39638}"/>
              </a:ext>
            </a:extLst>
          </p:cNvPr>
          <p:cNvSpPr/>
          <p:nvPr/>
        </p:nvSpPr>
        <p:spPr>
          <a:xfrm>
            <a:off x="2708928" y="3176348"/>
            <a:ext cx="599741" cy="39696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D</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47" name="TextBox 46">
            <a:extLst>
              <a:ext uri="{FF2B5EF4-FFF2-40B4-BE49-F238E27FC236}">
                <a16:creationId xmlns:a16="http://schemas.microsoft.com/office/drawing/2014/main" id="{65D7E95F-F318-2A09-B10E-477523374342}"/>
              </a:ext>
            </a:extLst>
          </p:cNvPr>
          <p:cNvSpPr txBox="1"/>
          <p:nvPr/>
        </p:nvSpPr>
        <p:spPr>
          <a:xfrm>
            <a:off x="5509703" y="4792768"/>
            <a:ext cx="2655956" cy="553998"/>
          </a:xfrm>
          <a:prstGeom prst="rect">
            <a:avLst/>
          </a:prstGeom>
          <a:solidFill>
            <a:schemeClr val="tx2">
              <a:lumMod val="20000"/>
              <a:lumOff val="80000"/>
            </a:schemeClr>
          </a:solidFill>
        </p:spPr>
        <p:txBody>
          <a:bodyPr wrap="square" rtlCol="0">
            <a:spAutoFit/>
          </a:bodyPr>
          <a:lstStyle/>
          <a:p>
            <a:pPr lvl="0"/>
            <a:r>
              <a:rPr lang="en-GB" sz="1500" dirty="0"/>
              <a:t>A1*: Correct given answer from correct and sufficient working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8" name="Rectangle: Rounded Corners 26">
            <a:extLst>
              <a:ext uri="{FF2B5EF4-FFF2-40B4-BE49-F238E27FC236}">
                <a16:creationId xmlns:a16="http://schemas.microsoft.com/office/drawing/2014/main" id="{DEFC1C21-5378-6DA4-0878-AE4CD305C3ED}"/>
              </a:ext>
            </a:extLst>
          </p:cNvPr>
          <p:cNvSpPr/>
          <p:nvPr/>
        </p:nvSpPr>
        <p:spPr>
          <a:xfrm>
            <a:off x="5259603" y="3581024"/>
            <a:ext cx="502404" cy="39696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A1*</a:t>
            </a:r>
          </a:p>
        </p:txBody>
      </p:sp>
      <p:sp>
        <p:nvSpPr>
          <p:cNvPr id="49" name="Rectangle: Rounded Corners 6">
            <a:extLst>
              <a:ext uri="{FF2B5EF4-FFF2-40B4-BE49-F238E27FC236}">
                <a16:creationId xmlns:a16="http://schemas.microsoft.com/office/drawing/2014/main" id="{BEB56258-11DB-7149-A0B9-A795D5C9745F}"/>
              </a:ext>
            </a:extLst>
          </p:cNvPr>
          <p:cNvSpPr/>
          <p:nvPr/>
        </p:nvSpPr>
        <p:spPr>
          <a:xfrm>
            <a:off x="2588693" y="21585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6</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/6</a:t>
            </a:r>
          </a:p>
        </p:txBody>
      </p:sp>
      <p:sp>
        <p:nvSpPr>
          <p:cNvPr id="50" name="TextBox 49">
            <a:extLst>
              <a:ext uri="{FF2B5EF4-FFF2-40B4-BE49-F238E27FC236}">
                <a16:creationId xmlns:a16="http://schemas.microsoft.com/office/drawing/2014/main" id="{9D867ED4-13DF-3172-CC22-69609F35D187}"/>
              </a:ext>
            </a:extLst>
          </p:cNvPr>
          <p:cNvSpPr txBox="1"/>
          <p:nvPr/>
        </p:nvSpPr>
        <p:spPr>
          <a:xfrm>
            <a:off x="5404449" y="5457451"/>
            <a:ext cx="3274797" cy="1015663"/>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M1: Attempts to use </a:t>
            </a:r>
            <a:r>
              <a:rPr lang="en-GB" sz="1500" i="1" dirty="0"/>
              <a:t>y </a:t>
            </a:r>
            <a:r>
              <a:rPr lang="en-GB" sz="1500" dirty="0"/>
              <a:t>= 0 in the equation of path but writes 16 rather than 160</a:t>
            </a:r>
          </a:p>
        </p:txBody>
      </p:sp>
      <p:sp>
        <p:nvSpPr>
          <p:cNvPr id="53" name="Rectangle: Rounded Corners 26">
            <a:extLst>
              <a:ext uri="{FF2B5EF4-FFF2-40B4-BE49-F238E27FC236}">
                <a16:creationId xmlns:a16="http://schemas.microsoft.com/office/drawing/2014/main" id="{35C5D53E-33D3-DEEE-49A6-1448C99DDCA9}"/>
              </a:ext>
            </a:extLst>
          </p:cNvPr>
          <p:cNvSpPr/>
          <p:nvPr/>
        </p:nvSpPr>
        <p:spPr>
          <a:xfrm>
            <a:off x="7173781" y="126437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54" name="TextBox 53">
            <a:extLst>
              <a:ext uri="{FF2B5EF4-FFF2-40B4-BE49-F238E27FC236}">
                <a16:creationId xmlns:a16="http://schemas.microsoft.com/office/drawing/2014/main" id="{449DE1C8-3E63-8797-F54B-F572D81BC56A}"/>
              </a:ext>
            </a:extLst>
          </p:cNvPr>
          <p:cNvSpPr txBox="1"/>
          <p:nvPr/>
        </p:nvSpPr>
        <p:spPr>
          <a:xfrm>
            <a:off x="5563469" y="6534835"/>
            <a:ext cx="2423628" cy="323165"/>
          </a:xfrm>
          <a:prstGeom prst="rect">
            <a:avLst/>
          </a:prstGeom>
          <a:solidFill>
            <a:schemeClr val="accent2">
              <a:lumMod val="20000"/>
              <a:lumOff val="80000"/>
            </a:schemeClr>
          </a:solidFill>
        </p:spPr>
        <p:txBody>
          <a:bodyPr wrap="square" rtlCol="0">
            <a:spAutoFit/>
          </a:bodyPr>
          <a:lstStyle/>
          <a:p>
            <a:pPr lvl="0"/>
            <a:r>
              <a:rPr lang="en-GB" sz="1500" dirty="0"/>
              <a:t>A0: Incorrect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55" name="Rectangle: Rounded Corners 26">
            <a:extLst>
              <a:ext uri="{FF2B5EF4-FFF2-40B4-BE49-F238E27FC236}">
                <a16:creationId xmlns:a16="http://schemas.microsoft.com/office/drawing/2014/main" id="{2833F85A-AEDE-FC0E-DCDD-4C6C9BE8D22E}"/>
              </a:ext>
            </a:extLst>
          </p:cNvPr>
          <p:cNvSpPr/>
          <p:nvPr/>
        </p:nvSpPr>
        <p:spPr>
          <a:xfrm>
            <a:off x="9455728" y="159227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96AB71DC-3268-9000-665D-002D3DF7CB14}"/>
                  </a:ext>
                </a:extLst>
              </p:cNvPr>
              <p:cNvSpPr txBox="1"/>
              <p:nvPr/>
            </p:nvSpPr>
            <p:spPr>
              <a:xfrm>
                <a:off x="8621705" y="3975722"/>
                <a:ext cx="2630481" cy="886333"/>
              </a:xfrm>
              <a:prstGeom prst="rect">
                <a:avLst/>
              </a:prstGeom>
              <a:solidFill>
                <a:schemeClr val="tx2">
                  <a:lumMod val="20000"/>
                  <a:lumOff val="80000"/>
                </a:schemeClr>
              </a:solidFill>
            </p:spPr>
            <p:txBody>
              <a:bodyPr wrap="square" rtlCol="0">
                <a:spAutoFit/>
              </a:bodyPr>
              <a:lstStyle/>
              <a:p>
                <a:r>
                  <a:rPr lang="en-GB" sz="1500" b="1" dirty="0"/>
                  <a:t>Part c) </a:t>
                </a:r>
              </a:p>
              <a:p>
                <a:r>
                  <a:rPr lang="en-GB" sz="1500" dirty="0"/>
                  <a:t>M1: Uses </a:t>
                </a:r>
                <a:r>
                  <a:rPr lang="en-GB" sz="1500" i="1" dirty="0"/>
                  <a:t>x</a:t>
                </a:r>
                <a:r>
                  <a:rPr lang="en-GB" sz="1500" dirty="0"/>
                  <a:t> = (</a:t>
                </a:r>
                <a14:m>
                  <m:oMath xmlns:m="http://schemas.openxmlformats.org/officeDocument/2006/math">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2</m:t>
                        </m:r>
                      </m:den>
                    </m:f>
                    <m:r>
                      <a:rPr lang="en-GB" sz="1500" i="1">
                        <a:latin typeface="Cambria Math" panose="02040503050406030204" pitchFamily="18" charset="0"/>
                      </a:rPr>
                      <m:t> ×</m:t>
                    </m:r>
                  </m:oMath>
                </a14:m>
                <a:r>
                  <a:rPr lang="en-GB" sz="1500" dirty="0"/>
                  <a:t>  their </a:t>
                </a:r>
                <a:r>
                  <a:rPr lang="en-GB" sz="1500" i="1" dirty="0"/>
                  <a:t>OA</a:t>
                </a:r>
                <a:r>
                  <a:rPr lang="en-GB" sz="1500" dirty="0"/>
                  <a:t> ) in equation of path</a:t>
                </a:r>
              </a:p>
            </p:txBody>
          </p:sp>
        </mc:Choice>
        <mc:Fallback xmlns="">
          <p:sp>
            <p:nvSpPr>
              <p:cNvPr id="56" name="TextBox 55">
                <a:extLst>
                  <a:ext uri="{FF2B5EF4-FFF2-40B4-BE49-F238E27FC236}">
                    <a16:creationId xmlns:a16="http://schemas.microsoft.com/office/drawing/2014/main" id="{96AB71DC-3268-9000-665D-002D3DF7CB14}"/>
                  </a:ext>
                </a:extLst>
              </p:cNvPr>
              <p:cNvSpPr txBox="1">
                <a:spLocks noRot="1" noChangeAspect="1" noMove="1" noResize="1" noEditPoints="1" noAdjustHandles="1" noChangeArrowheads="1" noChangeShapeType="1" noTextEdit="1"/>
              </p:cNvSpPr>
              <p:nvPr/>
            </p:nvSpPr>
            <p:spPr>
              <a:xfrm>
                <a:off x="8621705" y="3975722"/>
                <a:ext cx="2630481" cy="886333"/>
              </a:xfrm>
              <a:prstGeom prst="rect">
                <a:avLst/>
              </a:prstGeom>
              <a:blipFill>
                <a:blip r:embed="rId10"/>
                <a:stretch>
                  <a:fillRect l="-957" r="-478" b="-5556"/>
                </a:stretch>
              </a:blipFill>
            </p:spPr>
            <p:txBody>
              <a:bodyPr/>
              <a:lstStyle/>
              <a:p>
                <a:r>
                  <a:rPr lang="en-US">
                    <a:noFill/>
                  </a:rPr>
                  <a:t> </a:t>
                </a:r>
              </a:p>
            </p:txBody>
          </p:sp>
        </mc:Fallback>
      </mc:AlternateContent>
      <p:sp>
        <p:nvSpPr>
          <p:cNvPr id="57" name="Rectangle: Rounded Corners 6">
            <a:extLst>
              <a:ext uri="{FF2B5EF4-FFF2-40B4-BE49-F238E27FC236}">
                <a16:creationId xmlns:a16="http://schemas.microsoft.com/office/drawing/2014/main" id="{AC4B1762-6CA2-CABE-5B12-E7D5A57F065C}"/>
              </a:ext>
            </a:extLst>
          </p:cNvPr>
          <p:cNvSpPr/>
          <p:nvPr/>
        </p:nvSpPr>
        <p:spPr>
          <a:xfrm>
            <a:off x="10295861" y="62069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58" name="Rectangle: Rounded Corners 26">
            <a:extLst>
              <a:ext uri="{FF2B5EF4-FFF2-40B4-BE49-F238E27FC236}">
                <a16:creationId xmlns:a16="http://schemas.microsoft.com/office/drawing/2014/main" id="{865D529B-5B2C-E8D8-43BC-93B9E9515314}"/>
              </a:ext>
            </a:extLst>
          </p:cNvPr>
          <p:cNvSpPr/>
          <p:nvPr/>
        </p:nvSpPr>
        <p:spPr>
          <a:xfrm>
            <a:off x="6833260" y="216738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M1</a:t>
            </a:r>
          </a:p>
        </p:txBody>
      </p:sp>
      <p:sp>
        <p:nvSpPr>
          <p:cNvPr id="59" name="TextBox 58">
            <a:extLst>
              <a:ext uri="{FF2B5EF4-FFF2-40B4-BE49-F238E27FC236}">
                <a16:creationId xmlns:a16="http://schemas.microsoft.com/office/drawing/2014/main" id="{0A08A4A8-C2B8-642D-D2A9-A8EBDF05F09C}"/>
              </a:ext>
            </a:extLst>
          </p:cNvPr>
          <p:cNvSpPr txBox="1"/>
          <p:nvPr/>
        </p:nvSpPr>
        <p:spPr>
          <a:xfrm>
            <a:off x="8859378" y="4908184"/>
            <a:ext cx="2408178" cy="323165"/>
          </a:xfrm>
          <a:prstGeom prst="rect">
            <a:avLst/>
          </a:prstGeom>
          <a:solidFill>
            <a:schemeClr val="accent2">
              <a:lumMod val="20000"/>
              <a:lumOff val="80000"/>
            </a:schemeClr>
          </a:solidFill>
        </p:spPr>
        <p:txBody>
          <a:bodyPr wrap="square" rtlCol="0">
            <a:spAutoFit/>
          </a:bodyPr>
          <a:lstStyle/>
          <a:p>
            <a:pPr lvl="0"/>
            <a:r>
              <a:rPr lang="en-GB" sz="1500" dirty="0"/>
              <a:t>A0: Incorrect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60" name="Rectangle: Rounded Corners 26">
            <a:extLst>
              <a:ext uri="{FF2B5EF4-FFF2-40B4-BE49-F238E27FC236}">
                <a16:creationId xmlns:a16="http://schemas.microsoft.com/office/drawing/2014/main" id="{DA80C3AB-F180-DC42-4FCA-12E9107164A6}"/>
              </a:ext>
            </a:extLst>
          </p:cNvPr>
          <p:cNvSpPr/>
          <p:nvPr/>
        </p:nvSpPr>
        <p:spPr>
          <a:xfrm>
            <a:off x="10295861" y="177977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61" name="Rectangle: Rounded Corners 6">
            <a:extLst>
              <a:ext uri="{FF2B5EF4-FFF2-40B4-BE49-F238E27FC236}">
                <a16:creationId xmlns:a16="http://schemas.microsoft.com/office/drawing/2014/main" id="{7FDF291E-1F66-54E5-34C9-12CA5A6BF864}"/>
              </a:ext>
            </a:extLst>
          </p:cNvPr>
          <p:cNvSpPr/>
          <p:nvPr/>
        </p:nvSpPr>
        <p:spPr>
          <a:xfrm>
            <a:off x="11087424" y="160059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2</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62" name="TextBox 61">
            <a:extLst>
              <a:ext uri="{FF2B5EF4-FFF2-40B4-BE49-F238E27FC236}">
                <a16:creationId xmlns:a16="http://schemas.microsoft.com/office/drawing/2014/main" id="{6E3B0EDB-1380-50F9-233F-8F9B9C98CD75}"/>
              </a:ext>
            </a:extLst>
          </p:cNvPr>
          <p:cNvSpPr txBox="1"/>
          <p:nvPr/>
        </p:nvSpPr>
        <p:spPr>
          <a:xfrm>
            <a:off x="8810853" y="5381140"/>
            <a:ext cx="3209490" cy="553998"/>
          </a:xfrm>
          <a:prstGeom prst="rect">
            <a:avLst/>
          </a:prstGeom>
          <a:solidFill>
            <a:schemeClr val="tx2">
              <a:lumMod val="20000"/>
              <a:lumOff val="80000"/>
            </a:schemeClr>
          </a:solidFill>
        </p:spPr>
        <p:txBody>
          <a:bodyPr wrap="square" rtlCol="0">
            <a:spAutoFit/>
          </a:bodyPr>
          <a:lstStyle/>
          <a:p>
            <a:r>
              <a:rPr lang="en-GB" sz="1500" b="1" dirty="0"/>
              <a:t>Part (d)</a:t>
            </a:r>
            <a:endParaRPr lang="en-GB" sz="1500" dirty="0"/>
          </a:p>
          <a:p>
            <a:r>
              <a:rPr lang="en-GB" sz="1500" dirty="0"/>
              <a:t>B1: Correct answer and justification</a:t>
            </a:r>
          </a:p>
        </p:txBody>
      </p:sp>
      <p:sp>
        <p:nvSpPr>
          <p:cNvPr id="63" name="Rectangle: Rounded Corners 26">
            <a:extLst>
              <a:ext uri="{FF2B5EF4-FFF2-40B4-BE49-F238E27FC236}">
                <a16:creationId xmlns:a16="http://schemas.microsoft.com/office/drawing/2014/main" id="{DD49ACC9-DF16-2836-CDFA-B65CFA329DB3}"/>
              </a:ext>
            </a:extLst>
          </p:cNvPr>
          <p:cNvSpPr/>
          <p:nvPr/>
        </p:nvSpPr>
        <p:spPr>
          <a:xfrm>
            <a:off x="6727354" y="307641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64" name="Rectangle: Rounded Corners 6">
            <a:extLst>
              <a:ext uri="{FF2B5EF4-FFF2-40B4-BE49-F238E27FC236}">
                <a16:creationId xmlns:a16="http://schemas.microsoft.com/office/drawing/2014/main" id="{944DC157-1A0A-C677-62E0-D1111547F620}"/>
              </a:ext>
            </a:extLst>
          </p:cNvPr>
          <p:cNvSpPr/>
          <p:nvPr/>
        </p:nvSpPr>
        <p:spPr>
          <a:xfrm>
            <a:off x="11102903" y="251314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65" name="TextBox 64">
            <a:extLst>
              <a:ext uri="{FF2B5EF4-FFF2-40B4-BE49-F238E27FC236}">
                <a16:creationId xmlns:a16="http://schemas.microsoft.com/office/drawing/2014/main" id="{F09166AE-F2B0-A958-E45D-B8F157F48C5E}"/>
              </a:ext>
            </a:extLst>
          </p:cNvPr>
          <p:cNvSpPr txBox="1"/>
          <p:nvPr/>
        </p:nvSpPr>
        <p:spPr>
          <a:xfrm>
            <a:off x="8704550" y="6013450"/>
            <a:ext cx="3376705" cy="784830"/>
          </a:xfrm>
          <a:prstGeom prst="rect">
            <a:avLst/>
          </a:prstGeom>
          <a:solidFill>
            <a:schemeClr val="tx2">
              <a:lumMod val="20000"/>
              <a:lumOff val="80000"/>
            </a:schemeClr>
          </a:solidFill>
        </p:spPr>
        <p:txBody>
          <a:bodyPr wrap="square" rtlCol="0">
            <a:spAutoFit/>
          </a:bodyPr>
          <a:lstStyle/>
          <a:p>
            <a:r>
              <a:rPr lang="en-GB" sz="1500" b="1" dirty="0"/>
              <a:t>Part (e)</a:t>
            </a:r>
            <a:endParaRPr lang="en-GB" sz="1500" dirty="0"/>
          </a:p>
          <a:p>
            <a:r>
              <a:rPr lang="en-GB" sz="1500" dirty="0"/>
              <a:t>B1: One correct limitation stated and no extras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66" name="Rectangle: Rounded Corners 26">
            <a:extLst>
              <a:ext uri="{FF2B5EF4-FFF2-40B4-BE49-F238E27FC236}">
                <a16:creationId xmlns:a16="http://schemas.microsoft.com/office/drawing/2014/main" id="{75E57878-ACAB-5DC9-953B-CC2ECC4492FC}"/>
              </a:ext>
            </a:extLst>
          </p:cNvPr>
          <p:cNvSpPr/>
          <p:nvPr/>
        </p:nvSpPr>
        <p:spPr>
          <a:xfrm>
            <a:off x="9697308" y="338853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B1</a:t>
            </a:r>
          </a:p>
        </p:txBody>
      </p:sp>
      <p:sp>
        <p:nvSpPr>
          <p:cNvPr id="67" name="Rectangle: Rounded Corners 6">
            <a:extLst>
              <a:ext uri="{FF2B5EF4-FFF2-40B4-BE49-F238E27FC236}">
                <a16:creationId xmlns:a16="http://schemas.microsoft.com/office/drawing/2014/main" id="{15571406-D21A-102B-3300-D60281109870}"/>
              </a:ext>
            </a:extLst>
          </p:cNvPr>
          <p:cNvSpPr/>
          <p:nvPr/>
        </p:nvSpPr>
        <p:spPr>
          <a:xfrm>
            <a:off x="11096646" y="330801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68" name="Rectangle: Rounded Corners 6">
            <a:extLst>
              <a:ext uri="{FF2B5EF4-FFF2-40B4-BE49-F238E27FC236}">
                <a16:creationId xmlns:a16="http://schemas.microsoft.com/office/drawing/2014/main" id="{92F7CD28-2853-8BB7-4A04-D1DC0667C694}"/>
              </a:ext>
            </a:extLst>
          </p:cNvPr>
          <p:cNvSpPr/>
          <p:nvPr/>
        </p:nvSpPr>
        <p:spPr>
          <a:xfrm>
            <a:off x="8586973" y="25194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10</a:t>
            </a: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/12</a:t>
            </a:r>
          </a:p>
        </p:txBody>
      </p:sp>
    </p:spTree>
    <p:extLst>
      <p:ext uri="{BB962C8B-B14F-4D97-AF65-F5344CB8AC3E}">
        <p14:creationId xmlns:p14="http://schemas.microsoft.com/office/powerpoint/2010/main" val="254390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6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6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6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7" grpId="0" animBg="1"/>
      <p:bldP spid="38" grpId="0" animBg="1"/>
      <p:bldP spid="39" grpId="0" animBg="1"/>
      <p:bldP spid="40" grpId="0" animBg="1"/>
      <p:bldP spid="41" grpId="0" animBg="1"/>
      <p:bldP spid="43" grpId="0" animBg="1"/>
      <p:bldP spid="44" grpId="0" animBg="1"/>
      <p:bldP spid="45" grpId="0" animBg="1"/>
      <p:bldP spid="46" grpId="0" animBg="1"/>
      <p:bldP spid="47" grpId="0" animBg="1"/>
      <p:bldP spid="48" grpId="0" animBg="1"/>
      <p:bldP spid="49" grpId="0" animBg="1"/>
      <p:bldP spid="50"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Examiner Comments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Rectangle: Rounded Corners 3">
            <a:hlinkClick r:id="rId3"/>
            <a:extLst>
              <a:ext uri="{FF2B5EF4-FFF2-40B4-BE49-F238E27FC236}">
                <a16:creationId xmlns:a16="http://schemas.microsoft.com/office/drawing/2014/main" id="{02D30BD4-AC23-32DB-7339-A41F2457CE09}"/>
              </a:ext>
            </a:extLst>
          </p:cNvPr>
          <p:cNvSpPr/>
          <p:nvPr/>
        </p:nvSpPr>
        <p:spPr>
          <a:xfrm>
            <a:off x="10045118" y="622712"/>
            <a:ext cx="1985571"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6F6E8FA7-6E4A-E548-B73B-0E5923E3E901}"/>
                  </a:ext>
                </a:extLst>
              </p:cNvPr>
              <p:cNvSpPr txBox="1"/>
              <p:nvPr/>
            </p:nvSpPr>
            <p:spPr>
              <a:xfrm>
                <a:off x="815653" y="1552575"/>
                <a:ext cx="10125063" cy="5672707"/>
              </a:xfrm>
              <a:prstGeom prst="rect">
                <a:avLst/>
              </a:prstGeom>
              <a:noFill/>
            </p:spPr>
            <p:txBody>
              <a:bodyPr wrap="square" rtlCol="0">
                <a:spAutoFit/>
              </a:bodyPr>
              <a:lstStyle/>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(a)</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Many candidates used horizontal and vertical components of the initial velocity in</a:t>
                </a:r>
                <a14:m>
                  <m:oMath xmlns:m="http://schemas.openxmlformats.org/officeDocument/2006/math">
                    <m:r>
                      <a:rPr lang="en-GB" sz="1800" b="0" i="0" kern="100" smtClean="0">
                        <a:effectLst/>
                        <a:latin typeface="Cambria Math" panose="02040503050406030204" pitchFamily="18" charset="0"/>
                        <a:ea typeface="Calibri" panose="020F0502020204030204" pitchFamily="34" charset="0"/>
                        <a:cs typeface="Arial" panose="020B0604020202020204" pitchFamily="34" charset="0"/>
                      </a:rPr>
                      <m:t> </m:t>
                    </m:r>
                    <m:r>
                      <a:rPr lang="en-GB" sz="1800" i="1" kern="100">
                        <a:effectLst/>
                        <a:latin typeface="Cambria Math" panose="02040503050406030204" pitchFamily="18" charset="0"/>
                        <a:ea typeface="Calibri" panose="020F0502020204030204" pitchFamily="34" charset="0"/>
                        <a:cs typeface="Arial" panose="020B0604020202020204" pitchFamily="34" charset="0"/>
                      </a:rPr>
                      <m:t>𝑠</m:t>
                    </m:r>
                    <m:r>
                      <a:rPr lang="en-GB" sz="1800" i="1" kern="100">
                        <a:effectLst/>
                        <a:latin typeface="Cambria Math" panose="02040503050406030204" pitchFamily="18" charset="0"/>
                        <a:ea typeface="Calibri" panose="020F0502020204030204" pitchFamily="34" charset="0"/>
                        <a:cs typeface="Arial" panose="020B0604020202020204" pitchFamily="34" charset="0"/>
                      </a:rPr>
                      <m:t>=</m:t>
                    </m:r>
                    <m:r>
                      <a:rPr lang="en-GB" sz="1800" i="1" kern="100">
                        <a:effectLst/>
                        <a:latin typeface="Cambria Math" panose="02040503050406030204" pitchFamily="18" charset="0"/>
                        <a:ea typeface="Calibri" panose="020F0502020204030204" pitchFamily="34" charset="0"/>
                        <a:cs typeface="Arial" panose="020B0604020202020204" pitchFamily="34" charset="0"/>
                      </a:rPr>
                      <m:t>𝑢𝑡</m:t>
                    </m:r>
                    <m:r>
                      <a:rPr lang="en-GB" sz="1800" i="1" kern="100">
                        <a:effectLst/>
                        <a:latin typeface="Cambria Math" panose="02040503050406030204" pitchFamily="18" charset="0"/>
                        <a:ea typeface="Calibri" panose="020F0502020204030204" pitchFamily="34" charset="0"/>
                        <a:cs typeface="Arial" panose="020B0604020202020204" pitchFamily="34" charset="0"/>
                      </a:rPr>
                      <m:t>+</m:t>
                    </m:r>
                    <m:f>
                      <m:fPr>
                        <m:ctrlPr>
                          <a:rPr lang="en-GB" sz="1800" i="1" kern="100">
                            <a:effectLst/>
                            <a:latin typeface="Cambria Math" panose="02040503050406030204" pitchFamily="18" charset="0"/>
                            <a:ea typeface="Calibri" panose="020F0502020204030204" pitchFamily="34" charset="0"/>
                            <a:cs typeface="Arial" panose="020B0604020202020204" pitchFamily="34" charset="0"/>
                          </a:rPr>
                        </m:ctrlPr>
                      </m:fPr>
                      <m:num>
                        <m:r>
                          <a:rPr lang="en-GB" sz="1800" i="1" kern="100">
                            <a:effectLst/>
                            <a:latin typeface="Cambria Math" panose="02040503050406030204" pitchFamily="18" charset="0"/>
                            <a:ea typeface="Calibri" panose="020F0502020204030204" pitchFamily="34" charset="0"/>
                            <a:cs typeface="Arial" panose="020B0604020202020204" pitchFamily="34" charset="0"/>
                          </a:rPr>
                          <m:t>1</m:t>
                        </m:r>
                      </m:num>
                      <m:den>
                        <m:r>
                          <a:rPr lang="en-GB" sz="1800" i="1" kern="100">
                            <a:effectLst/>
                            <a:latin typeface="Cambria Math" panose="02040503050406030204" pitchFamily="18" charset="0"/>
                            <a:ea typeface="Calibri" panose="020F0502020204030204" pitchFamily="34" charset="0"/>
                            <a:cs typeface="Arial" panose="020B0604020202020204" pitchFamily="34" charset="0"/>
                          </a:rPr>
                          <m:t>2</m:t>
                        </m:r>
                      </m:den>
                    </m:f>
                    <m:r>
                      <a:rPr lang="en-GB" sz="1800" i="1" kern="100">
                        <a:effectLst/>
                        <a:latin typeface="Cambria Math" panose="02040503050406030204" pitchFamily="18" charset="0"/>
                        <a:ea typeface="Calibri" panose="020F0502020204030204" pitchFamily="34" charset="0"/>
                        <a:cs typeface="Arial" panose="020B0604020202020204" pitchFamily="34" charset="0"/>
                      </a:rPr>
                      <m:t>𝑎</m:t>
                    </m:r>
                    <m:sSup>
                      <m:sSupPr>
                        <m:ctrlPr>
                          <a:rPr lang="en-GB" sz="1800" i="1" kern="100">
                            <a:effectLst/>
                            <a:latin typeface="Cambria Math" panose="02040503050406030204" pitchFamily="18" charset="0"/>
                            <a:ea typeface="Calibri" panose="020F0502020204030204" pitchFamily="34" charset="0"/>
                            <a:cs typeface="Arial" panose="020B0604020202020204" pitchFamily="34" charset="0"/>
                          </a:rPr>
                        </m:ctrlPr>
                      </m:sSupPr>
                      <m:e>
                        <m:r>
                          <a:rPr lang="en-GB" sz="1800" i="1" kern="100">
                            <a:effectLst/>
                            <a:latin typeface="Cambria Math" panose="02040503050406030204" pitchFamily="18" charset="0"/>
                            <a:ea typeface="Calibri" panose="020F0502020204030204" pitchFamily="34" charset="0"/>
                            <a:cs typeface="Arial" panose="020B0604020202020204" pitchFamily="34" charset="0"/>
                          </a:rPr>
                          <m:t>𝑡</m:t>
                        </m:r>
                      </m:e>
                      <m:sup>
                        <m:r>
                          <a:rPr lang="en-GB" sz="1800" i="1" kern="100">
                            <a:effectLst/>
                            <a:latin typeface="Cambria Math" panose="02040503050406030204" pitchFamily="18" charset="0"/>
                            <a:ea typeface="Calibri" panose="020F0502020204030204" pitchFamily="34" charset="0"/>
                            <a:cs typeface="Arial" panose="020B0604020202020204" pitchFamily="34" charset="0"/>
                          </a:rPr>
                          <m:t>2</m:t>
                        </m:r>
                      </m:sup>
                    </m:sSup>
                  </m:oMath>
                </a14:m>
                <a:r>
                  <a:rPr lang="en-GB" sz="1800" kern="100" dirty="0">
                    <a:effectLst/>
                    <a:latin typeface="Arial" panose="020B0604020202020204" pitchFamily="34" charset="0"/>
                    <a:ea typeface="Calibri" panose="020F0502020204030204" pitchFamily="34" charset="0"/>
                    <a:cs typeface="Times New Roman" panose="02020603050405020304" pitchFamily="18" charset="0"/>
                  </a:rPr>
                  <a:t> to find expressions for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x</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and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y</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in terms of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with the majority realising that the acceleration was zero in the horizontal direction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Most proceeded to eliminate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correctly and obtain the printed equation. Since it was a given answer any slips in working tended to be rectified including any previous cos/sin confusion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final mark did require 9.8 for the value of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g</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to be seen being used explicitly in the working</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An alternative but significantly less common approach was to quote the general equation of a parabola as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y</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ax</a:t>
                </a:r>
                <a:r>
                  <a:rPr lang="en-GB" sz="1800" kern="100" baseline="30000" dirty="0">
                    <a:effectLst/>
                    <a:latin typeface="Arial" panose="020B0604020202020204" pitchFamily="34" charset="0"/>
                    <a:ea typeface="Calibri" panose="020F0502020204030204" pitchFamily="34" charset="0"/>
                    <a:cs typeface="Times New Roman" panose="02020603050405020304" pitchFamily="18" charset="0"/>
                  </a:rPr>
                  <a:t>2</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a:t>
                </a:r>
                <a:r>
                  <a:rPr lang="en-GB" sz="1800" i="1" kern="100" dirty="0" err="1">
                    <a:effectLst/>
                    <a:latin typeface="Arial" panose="020B0604020202020204" pitchFamily="34" charset="0"/>
                    <a:ea typeface="Calibri" panose="020F0502020204030204" pitchFamily="34" charset="0"/>
                    <a:cs typeface="Times New Roman" panose="02020603050405020304" pitchFamily="18" charset="0"/>
                  </a:rPr>
                  <a:t>bx</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c</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and use the coordinates of three specific points to find the constants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(b)</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most common method was to set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y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0 in the given equation and solve to find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x</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Sometimes a two-step </a:t>
                </a:r>
                <a:r>
                  <a:rPr lang="en-GB" sz="1800" i="1" kern="100" dirty="0" err="1">
                    <a:effectLst/>
                    <a:latin typeface="Arial" panose="020B0604020202020204" pitchFamily="34" charset="0"/>
                    <a:ea typeface="Calibri" panose="020F0502020204030204" pitchFamily="34" charset="0"/>
                    <a:cs typeface="Times New Roman" panose="02020603050405020304" pitchFamily="18" charset="0"/>
                  </a:rPr>
                  <a:t>suvat</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approach was adopted, generally successfully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Those who made no progress in part (a) often achieved the marks here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5" name="TextBox 4">
                <a:extLst>
                  <a:ext uri="{FF2B5EF4-FFF2-40B4-BE49-F238E27FC236}">
                    <a16:creationId xmlns:a16="http://schemas.microsoft.com/office/drawing/2014/main" id="{6F6E8FA7-6E4A-E548-B73B-0E5923E3E901}"/>
                  </a:ext>
                </a:extLst>
              </p:cNvPr>
              <p:cNvSpPr txBox="1">
                <a:spLocks noRot="1" noChangeAspect="1" noMove="1" noResize="1" noEditPoints="1" noAdjustHandles="1" noChangeArrowheads="1" noChangeShapeType="1" noTextEdit="1"/>
              </p:cNvSpPr>
              <p:nvPr/>
            </p:nvSpPr>
            <p:spPr>
              <a:xfrm>
                <a:off x="815653" y="1552575"/>
                <a:ext cx="10125063" cy="5672707"/>
              </a:xfrm>
              <a:prstGeom prst="rect">
                <a:avLst/>
              </a:prstGeom>
              <a:blipFill>
                <a:blip r:embed="rId4"/>
                <a:stretch>
                  <a:fillRect l="-542" t="-645" r="-301"/>
                </a:stretch>
              </a:blipFill>
            </p:spPr>
            <p:txBody>
              <a:bodyPr/>
              <a:lstStyle/>
              <a:p>
                <a:r>
                  <a:rPr lang="en-GB">
                    <a:noFill/>
                  </a:rPr>
                  <a:t> </a:t>
                </a:r>
              </a:p>
            </p:txBody>
          </p:sp>
        </mc:Fallback>
      </mc:AlternateContent>
    </p:spTree>
    <p:extLst>
      <p:ext uri="{BB962C8B-B14F-4D97-AF65-F5344CB8AC3E}">
        <p14:creationId xmlns:p14="http://schemas.microsoft.com/office/powerpoint/2010/main" val="2167686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2BB020-E9F6-A849-12AC-4092B8A5A588}"/>
              </a:ext>
            </a:extLst>
          </p:cNvPr>
          <p:cNvSpPr>
            <a:spLocks noGrp="1"/>
          </p:cNvSpPr>
          <p:nvPr>
            <p:ph type="title"/>
          </p:nvPr>
        </p:nvSpPr>
        <p:spPr>
          <a:xfrm>
            <a:off x="815653" y="343825"/>
            <a:ext cx="10699007" cy="1122300"/>
          </a:xfrm>
        </p:spPr>
        <p:txBody>
          <a:bodyPr/>
          <a:lstStyle/>
          <a:p>
            <a:r>
              <a:rPr lang="en-US" dirty="0"/>
              <a:t>Question 5 - Examiner Comments continued</a:t>
            </a:r>
          </a:p>
        </p:txBody>
      </p:sp>
      <p:sp>
        <p:nvSpPr>
          <p:cNvPr id="6" name="Rectangle: Rounded Corners 3">
            <a:hlinkClick r:id="rId2" action="ppaction://hlinksldjump"/>
            <a:extLst>
              <a:ext uri="{FF2B5EF4-FFF2-40B4-BE49-F238E27FC236}">
                <a16:creationId xmlns:a16="http://schemas.microsoft.com/office/drawing/2014/main" id="{AF791581-2001-23C4-36B0-0F2D67481FC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7" name="Rectangle: Rounded Corners 6">
            <a:hlinkClick r:id="rId3"/>
            <a:extLst>
              <a:ext uri="{FF2B5EF4-FFF2-40B4-BE49-F238E27FC236}">
                <a16:creationId xmlns:a16="http://schemas.microsoft.com/office/drawing/2014/main" id="{1EF78F40-0A40-8ABB-28DF-BC9A60F73AE1}"/>
              </a:ext>
            </a:extLst>
          </p:cNvPr>
          <p:cNvSpPr/>
          <p:nvPr/>
        </p:nvSpPr>
        <p:spPr>
          <a:xfrm>
            <a:off x="10045118" y="622712"/>
            <a:ext cx="1985571"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
        <p:nvSpPr>
          <p:cNvPr id="8" name="TextBox 7">
            <a:extLst>
              <a:ext uri="{FF2B5EF4-FFF2-40B4-BE49-F238E27FC236}">
                <a16:creationId xmlns:a16="http://schemas.microsoft.com/office/drawing/2014/main" id="{2BBBF1D6-6532-993D-76B8-9B281F2371B7}"/>
              </a:ext>
            </a:extLst>
          </p:cNvPr>
          <p:cNvSpPr txBox="1"/>
          <p:nvPr/>
        </p:nvSpPr>
        <p:spPr>
          <a:xfrm>
            <a:off x="815653" y="1457325"/>
            <a:ext cx="10125063" cy="5446171"/>
          </a:xfrm>
          <a:prstGeom prst="rect">
            <a:avLst/>
          </a:prstGeom>
          <a:noFill/>
        </p:spPr>
        <p:txBody>
          <a:bodyPr wrap="square" rtlCol="0">
            <a:spAutoFit/>
          </a:bodyPr>
          <a:lstStyle/>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(c)</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Often a </a:t>
            </a:r>
            <a:r>
              <a:rPr lang="en-GB" sz="1800" i="1" kern="100" dirty="0" err="1">
                <a:effectLst/>
                <a:latin typeface="Arial" panose="020B0604020202020204" pitchFamily="34" charset="0"/>
                <a:ea typeface="Calibri" panose="020F0502020204030204" pitchFamily="34" charset="0"/>
                <a:cs typeface="Times New Roman" panose="02020603050405020304" pitchFamily="18" charset="0"/>
              </a:rPr>
              <a:t>suvat</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approach was used to find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H</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the greatest height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Alternatively, many used the symmetry of the parabola and substituted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x =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60 (half the range) into the given equation to find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Some differentiated to find the maximum (or used a calculator)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(d)</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majority of candidates recognised that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H</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would be greater than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K</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kern="100" dirty="0">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Not all gave a satisfactory reason with some just claiming ‘because of air resistance’ or ‘air resistance limits the maximum height reached’ rather than explaining that air resistance opposes the motion of the particle or causes it to reduce its velocity more quickly.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most popular correct answer included not accounting for spin, wind effects, dimensions of the stone and the inaccuracy of using </a:t>
            </a:r>
            <a:r>
              <a:rPr lang="en-GB" sz="1800" i="1" kern="100" dirty="0">
                <a:effectLst/>
                <a:latin typeface="Arial" panose="020B0604020202020204" pitchFamily="34" charset="0"/>
                <a:ea typeface="Calibri" panose="020F0502020204030204" pitchFamily="34" charset="0"/>
                <a:cs typeface="Times New Roman" panose="02020603050405020304" pitchFamily="18" charset="0"/>
              </a:rPr>
              <a:t>g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9.8 m s</a:t>
            </a:r>
            <a:r>
              <a:rPr lang="en-GB" sz="1800" kern="100" baseline="30000" dirty="0">
                <a:effectLst/>
                <a:latin typeface="Arial" panose="020B0604020202020204" pitchFamily="34" charset="0"/>
                <a:ea typeface="Calibri" panose="020F0502020204030204" pitchFamily="34" charset="0"/>
                <a:cs typeface="Times New Roman" panose="02020603050405020304" pitchFamily="18" charset="0"/>
              </a:rPr>
              <a:t>-2</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The ground not being entirely flat and horizontal was not credited since it was not part of the model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7952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FA9648A0-34A0-A48F-049E-3692033A9BEF}"/>
              </a:ext>
            </a:extLst>
          </p:cNvPr>
          <p:cNvSpPr txBox="1">
            <a:spLocks/>
          </p:cNvSpPr>
          <p:nvPr/>
        </p:nvSpPr>
        <p:spPr>
          <a:xfrm>
            <a:off x="944240" y="343825"/>
            <a:ext cx="10699007"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a:t>About this presentation</a:t>
            </a:r>
            <a:endParaRPr lang="en-GB" dirty="0"/>
          </a:p>
        </p:txBody>
      </p:sp>
      <p:sp>
        <p:nvSpPr>
          <p:cNvPr id="6" name="Text Placeholder 2">
            <a:extLst>
              <a:ext uri="{FF2B5EF4-FFF2-40B4-BE49-F238E27FC236}">
                <a16:creationId xmlns:a16="http://schemas.microsoft.com/office/drawing/2014/main" id="{9053D151-1B7E-72BA-E813-CE2860623B67}"/>
              </a:ext>
            </a:extLst>
          </p:cNvPr>
          <p:cNvSpPr txBox="1">
            <a:spLocks/>
          </p:cNvSpPr>
          <p:nvPr/>
        </p:nvSpPr>
        <p:spPr>
          <a:xfrm>
            <a:off x="815653" y="1466125"/>
            <a:ext cx="8164707" cy="4534560"/>
          </a:xfrm>
          <a:prstGeom prst="rect">
            <a:avLst/>
          </a:prstGeom>
          <a:solidFill>
            <a:schemeClr val="bg1"/>
          </a:solidFill>
        </p:spPr>
        <p:txBody>
          <a:bodyPr spcFirstLastPara="1" vert="horz" wrap="square" lIns="91425" tIns="91425" rIns="91425" bIns="91425" rtlCol="0" anchor="t" anchorCtr="0">
            <a:noAutofit/>
          </a:bodyPr>
          <a:lstStyle>
            <a:lvl1pPr marL="9525" lvl="0" indent="0" defTabSz="914400">
              <a:lnSpc>
                <a:spcPct val="110000"/>
              </a:lnSpc>
              <a:spcBef>
                <a:spcPts val="0"/>
              </a:spcBef>
              <a:spcAft>
                <a:spcPts val="600"/>
              </a:spcAft>
              <a:buClr>
                <a:schemeClr val="tx1"/>
              </a:buClr>
              <a:buSzPct val="125000"/>
              <a:buFontTx/>
              <a:buNone/>
              <a:tabLst/>
              <a:defRPr sz="1600" b="0" i="0">
                <a:latin typeface="Arial" panose="020B0604020202020204" pitchFamily="34" charset="0"/>
                <a:ea typeface="Open Sans" panose="020B0606030504020204" pitchFamily="34" charset="0"/>
                <a:cs typeface="Arial" panose="020B0604020202020204" pitchFamily="34" charset="0"/>
              </a:defRPr>
            </a:lvl1pPr>
            <a:lvl2pPr marL="914400" lvl="1" indent="-304800" defTabSz="914400">
              <a:lnSpc>
                <a:spcPct val="110000"/>
              </a:lnSpc>
              <a:spcBef>
                <a:spcPts val="1600"/>
              </a:spcBef>
              <a:spcAft>
                <a:spcPts val="0"/>
              </a:spcAft>
              <a:buSzPts val="1200"/>
              <a:buFont typeface="Arial" panose="020B0604020202020204" pitchFamily="34" charset="0"/>
              <a:buChar char="○"/>
              <a:defRPr sz="1400">
                <a:latin typeface="Arial" panose="020B0604020202020204" pitchFamily="34" charset="0"/>
                <a:cs typeface="Arial" panose="020B0604020202020204" pitchFamily="34" charset="0"/>
              </a:defRPr>
            </a:lvl2pPr>
            <a:lvl3pPr marL="1371600" lvl="2" indent="-304800" defTabSz="914400">
              <a:lnSpc>
                <a:spcPct val="110000"/>
              </a:lnSpc>
              <a:spcBef>
                <a:spcPts val="1600"/>
              </a:spcBef>
              <a:spcAft>
                <a:spcPts val="0"/>
              </a:spcAft>
              <a:buSzPts val="1200"/>
              <a:buFont typeface="Arial" panose="020B0604020202020204" pitchFamily="34" charset="0"/>
              <a:buChar char="■"/>
              <a:defRPr sz="1200">
                <a:latin typeface="Arial" panose="020B0604020202020204" pitchFamily="34" charset="0"/>
                <a:cs typeface="Arial" panose="020B0604020202020204" pitchFamily="34" charset="0"/>
              </a:defRPr>
            </a:lvl3pPr>
            <a:lvl4pPr marL="1828800" lvl="3" indent="-304800" defTabSz="914400">
              <a:lnSpc>
                <a:spcPct val="90000"/>
              </a:lnSpc>
              <a:spcBef>
                <a:spcPts val="1600"/>
              </a:spcBef>
              <a:spcAft>
                <a:spcPts val="0"/>
              </a:spcAft>
              <a:buSzPts val="1200"/>
              <a:buFont typeface="Arial" panose="020B0604020202020204" pitchFamily="34" charset="0"/>
              <a:buChar char="●"/>
            </a:lvl4pPr>
            <a:lvl5pPr marL="2286000" lvl="4" indent="-304800" defTabSz="914400">
              <a:lnSpc>
                <a:spcPct val="90000"/>
              </a:lnSpc>
              <a:spcBef>
                <a:spcPts val="1600"/>
              </a:spcBef>
              <a:spcAft>
                <a:spcPts val="0"/>
              </a:spcAft>
              <a:buSzPts val="1200"/>
              <a:buFont typeface="Arial" panose="020B0604020202020204" pitchFamily="34" charset="0"/>
              <a:buChar char="○"/>
            </a:lvl5pPr>
            <a:lvl6pPr marL="2743200" lvl="5" indent="-304800" defTabSz="914400">
              <a:lnSpc>
                <a:spcPct val="90000"/>
              </a:lnSpc>
              <a:spcBef>
                <a:spcPts val="1600"/>
              </a:spcBef>
              <a:spcAft>
                <a:spcPts val="0"/>
              </a:spcAft>
              <a:buSzPts val="1200"/>
              <a:buFont typeface="Arial" panose="020B0604020202020204" pitchFamily="34" charset="0"/>
              <a:buChar char="■"/>
            </a:lvl6pPr>
            <a:lvl7pPr marL="3200400" lvl="6" indent="-304800" defTabSz="914400">
              <a:lnSpc>
                <a:spcPct val="90000"/>
              </a:lnSpc>
              <a:spcBef>
                <a:spcPts val="1600"/>
              </a:spcBef>
              <a:spcAft>
                <a:spcPts val="0"/>
              </a:spcAft>
              <a:buSzPts val="1200"/>
              <a:buFont typeface="Arial" panose="020B0604020202020204" pitchFamily="34" charset="0"/>
              <a:buChar char="●"/>
            </a:lvl7pPr>
            <a:lvl8pPr marL="3657600" lvl="7" indent="-304800" defTabSz="914400">
              <a:lnSpc>
                <a:spcPct val="90000"/>
              </a:lnSpc>
              <a:spcBef>
                <a:spcPts val="1600"/>
              </a:spcBef>
              <a:spcAft>
                <a:spcPts val="0"/>
              </a:spcAft>
              <a:buSzPts val="1200"/>
              <a:buFont typeface="Arial" panose="020B0604020202020204" pitchFamily="34" charset="0"/>
              <a:buChar char="○"/>
            </a:lvl8pPr>
            <a:lvl9pPr marL="4114800" lvl="8" indent="-304800" defTabSz="914400">
              <a:lnSpc>
                <a:spcPct val="90000"/>
              </a:lnSpc>
              <a:spcBef>
                <a:spcPts val="1600"/>
              </a:spcBef>
              <a:spcAft>
                <a:spcPts val="1600"/>
              </a:spcAft>
              <a:buSzPts val="1200"/>
              <a:buFont typeface="Arial" panose="020B0604020202020204" pitchFamily="34" charset="0"/>
              <a:buChar char="■"/>
            </a:lvl9pPr>
          </a:lstStyle>
          <a:p>
            <a:r>
              <a:rPr lang="en-GB" dirty="0"/>
              <a:t>For each question exemplified there is:</a:t>
            </a:r>
          </a:p>
          <a:p>
            <a:pPr lvl="1"/>
            <a:r>
              <a:rPr lang="en-GB" sz="1600" dirty="0"/>
              <a:t>the question with 3 unmarked student responses </a:t>
            </a:r>
          </a:p>
          <a:p>
            <a:pPr lvl="1"/>
            <a:r>
              <a:rPr lang="en-GB" sz="1600" dirty="0"/>
              <a:t>the question and mark scheme</a:t>
            </a:r>
          </a:p>
          <a:p>
            <a:pPr lvl="1"/>
            <a:r>
              <a:rPr lang="en-GB" sz="1600" dirty="0"/>
              <a:t>annotated student responses showing what marks were given, where and if necessary, detail on why the mark was given/not given</a:t>
            </a:r>
          </a:p>
          <a:p>
            <a:pPr lvl="1"/>
            <a:r>
              <a:rPr lang="en-GB" sz="1600" dirty="0"/>
              <a:t>summarised examiner comments on common misconceptions, common errors and less successful methods</a:t>
            </a:r>
          </a:p>
          <a:p>
            <a:pPr lvl="1"/>
            <a:r>
              <a:rPr lang="en-GB" sz="1600" dirty="0"/>
              <a:t>key takeaways for each question</a:t>
            </a:r>
          </a:p>
          <a:p>
            <a:pPr lvl="1"/>
            <a:r>
              <a:rPr lang="en-GB" sz="1600" dirty="0"/>
              <a:t>performance data and examiner report.</a:t>
            </a:r>
          </a:p>
          <a:p>
            <a:pPr lvl="1"/>
            <a:endParaRPr lang="en-GB" sz="1600" dirty="0"/>
          </a:p>
          <a:p>
            <a:r>
              <a:rPr lang="en-GB" dirty="0"/>
              <a:t>Use this icon to return to the Contents page</a:t>
            </a:r>
          </a:p>
          <a:p>
            <a:r>
              <a:rPr lang="en-GB" dirty="0"/>
              <a:t>The Examiner comments are key points summarised from the Examiner report. To access the full Examiner report, click on this icon.</a:t>
            </a:r>
          </a:p>
        </p:txBody>
      </p:sp>
      <p:sp>
        <p:nvSpPr>
          <p:cNvPr id="7" name="Rectangle: Rounded Corners 6">
            <a:hlinkClick r:id="rId2" action="ppaction://hlinksldjump"/>
            <a:extLst>
              <a:ext uri="{FF2B5EF4-FFF2-40B4-BE49-F238E27FC236}">
                <a16:creationId xmlns:a16="http://schemas.microsoft.com/office/drawing/2014/main" id="{6E8694D7-B8F6-737A-F88D-ED485A4CCD0A}"/>
              </a:ext>
            </a:extLst>
          </p:cNvPr>
          <p:cNvSpPr/>
          <p:nvPr/>
        </p:nvSpPr>
        <p:spPr>
          <a:xfrm>
            <a:off x="4898006" y="567607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8" name="Rectangle: Rounded Corners 7">
            <a:hlinkClick r:id="rId2" action="ppaction://hlinksldjump"/>
            <a:extLst>
              <a:ext uri="{FF2B5EF4-FFF2-40B4-BE49-F238E27FC236}">
                <a16:creationId xmlns:a16="http://schemas.microsoft.com/office/drawing/2014/main" id="{0A97B2F5-5AC1-C712-F848-50FF5294596B}"/>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Rectangle: Rounded Corners 1">
            <a:hlinkClick r:id="rId3"/>
            <a:extLst>
              <a:ext uri="{FF2B5EF4-FFF2-40B4-BE49-F238E27FC236}">
                <a16:creationId xmlns:a16="http://schemas.microsoft.com/office/drawing/2014/main" id="{BD015E0F-4FD1-9C83-7BBF-9DAF11146A42}"/>
              </a:ext>
            </a:extLst>
          </p:cNvPr>
          <p:cNvSpPr/>
          <p:nvPr/>
        </p:nvSpPr>
        <p:spPr>
          <a:xfrm>
            <a:off x="5415354" y="6353993"/>
            <a:ext cx="1756777"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25712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Key Takeaways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5" name="TextBox 4">
            <a:extLst>
              <a:ext uri="{FF2B5EF4-FFF2-40B4-BE49-F238E27FC236}">
                <a16:creationId xmlns:a16="http://schemas.microsoft.com/office/drawing/2014/main" id="{906DDC1A-DE5D-3B52-58E9-EEF48AAAF111}"/>
              </a:ext>
            </a:extLst>
          </p:cNvPr>
          <p:cNvSpPr txBox="1"/>
          <p:nvPr/>
        </p:nvSpPr>
        <p:spPr>
          <a:xfrm>
            <a:off x="815653" y="1495425"/>
            <a:ext cx="10125063" cy="3852145"/>
          </a:xfrm>
          <a:prstGeom prst="rect">
            <a:avLst/>
          </a:prstGeom>
          <a:noFill/>
        </p:spPr>
        <p:txBody>
          <a:bodyPr wrap="square" rtlCol="0">
            <a:spAutoFit/>
          </a:bodyPr>
          <a:lstStyle/>
          <a:p>
            <a:pPr marL="342900" lvl="0" indent="-342900">
              <a:lnSpc>
                <a:spcPct val="107000"/>
              </a:lnSpc>
              <a:buFont typeface="Symbol" panose="05050102010706020507" pitchFamily="18" charset="2"/>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make sure they clearly conclude ‘show that’ questions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ensure their answer is in the correct form required by the question</a:t>
            </a:r>
          </a:p>
          <a:p>
            <a:pPr marL="342900" indent="-342900">
              <a:lnSpc>
                <a:spcPct val="107000"/>
              </a:lnSpc>
              <a:spcAft>
                <a:spcPts val="800"/>
              </a:spcAft>
              <a:buFont typeface="Symbol" panose="05050102010706020507" pitchFamily="18" charset="2"/>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Where describing limitations, students should ensure their answer is relevant to what the question asks and is given in context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Symbol" panose="05050102010706020507" pitchFamily="18" charset="2"/>
              <a:buChar char=""/>
            </a:pPr>
            <a:r>
              <a:rPr lang="en-GB" kern="100" dirty="0">
                <a:latin typeface="Arial" panose="020B0604020202020204" pitchFamily="34" charset="0"/>
                <a:ea typeface="Calibri" panose="020F0502020204030204" pitchFamily="34" charset="0"/>
                <a:cs typeface="Times New Roman" panose="02020603050405020304" pitchFamily="18" charset="0"/>
              </a:rPr>
              <a:t>Where there is a given answer candidates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should take care to check their answer matches and if not check for any algebraic or arithmetic errors</a:t>
            </a:r>
          </a:p>
          <a:p>
            <a:pPr marL="34290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rPr>
              <a:t>Even if candidates are unsure of the method to answer an earlier part of a question, candidates may still be able answer later parts of the question and achieve marks</a:t>
            </a:r>
            <a:endParaRPr lang="en-GB"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rPr>
              <a:t>Even if candidates are unsure of the method to answer the question, candidates who attempt related workings may still achieve marks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43549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Performance Data</a:t>
            </a:r>
          </a:p>
        </p:txBody>
      </p:sp>
      <p:sp>
        <p:nvSpPr>
          <p:cNvPr id="3" name="Rectangle: Rounded Corners 3">
            <a:hlinkClick r:id="rId2" action="ppaction://hlinksldjump"/>
            <a:extLst>
              <a:ext uri="{FF2B5EF4-FFF2-40B4-BE49-F238E27FC236}">
                <a16:creationId xmlns:a16="http://schemas.microsoft.com/office/drawing/2014/main" id="{A81B9996-3890-28EB-E8F1-21F2FCD5C6C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graph of a number of blue bars&#10;&#10;Description automatically generated with medium confidence">
            <a:extLst>
              <a:ext uri="{FF2B5EF4-FFF2-40B4-BE49-F238E27FC236}">
                <a16:creationId xmlns:a16="http://schemas.microsoft.com/office/drawing/2014/main" id="{FF2D596D-7852-56AB-3D75-65FD9EFA159E}"/>
              </a:ext>
            </a:extLst>
          </p:cNvPr>
          <p:cNvPicPr>
            <a:picLocks noChangeAspect="1"/>
          </p:cNvPicPr>
          <p:nvPr/>
        </p:nvPicPr>
        <p:blipFill>
          <a:blip r:embed="rId3"/>
          <a:stretch>
            <a:fillRect/>
          </a:stretch>
        </p:blipFill>
        <p:spPr>
          <a:xfrm>
            <a:off x="3225800" y="1955800"/>
            <a:ext cx="5740400" cy="2946400"/>
          </a:xfrm>
          <a:prstGeom prst="rect">
            <a:avLst/>
          </a:prstGeom>
          <a:ln w="25400">
            <a:solidFill>
              <a:schemeClr val="tx2"/>
            </a:solidFill>
          </a:ln>
        </p:spPr>
      </p:pic>
      <p:graphicFrame>
        <p:nvGraphicFramePr>
          <p:cNvPr id="7" name="Table 6">
            <a:extLst>
              <a:ext uri="{FF2B5EF4-FFF2-40B4-BE49-F238E27FC236}">
                <a16:creationId xmlns:a16="http://schemas.microsoft.com/office/drawing/2014/main" id="{B9652404-2829-8F72-DBAF-281FC57269D7}"/>
              </a:ext>
            </a:extLst>
          </p:cNvPr>
          <p:cNvGraphicFramePr>
            <a:graphicFrameLocks noGrp="1"/>
          </p:cNvGraphicFramePr>
          <p:nvPr>
            <p:extLst>
              <p:ext uri="{D42A27DB-BD31-4B8C-83A1-F6EECF244321}">
                <p14:modId xmlns:p14="http://schemas.microsoft.com/office/powerpoint/2010/main" val="2209491635"/>
              </p:ext>
            </p:extLst>
          </p:nvPr>
        </p:nvGraphicFramePr>
        <p:xfrm>
          <a:off x="1998097" y="5391875"/>
          <a:ext cx="7967317" cy="949325"/>
        </p:xfrm>
        <a:graphic>
          <a:graphicData uri="http://schemas.openxmlformats.org/drawingml/2006/table">
            <a:tbl>
              <a:tblPr/>
              <a:tblGrid>
                <a:gridCol w="883723">
                  <a:extLst>
                    <a:ext uri="{9D8B030D-6E8A-4147-A177-3AD203B41FA5}">
                      <a16:colId xmlns:a16="http://schemas.microsoft.com/office/drawing/2014/main" val="1763075747"/>
                    </a:ext>
                  </a:extLst>
                </a:gridCol>
                <a:gridCol w="787066">
                  <a:extLst>
                    <a:ext uri="{9D8B030D-6E8A-4147-A177-3AD203B41FA5}">
                      <a16:colId xmlns:a16="http://schemas.microsoft.com/office/drawing/2014/main" val="590511720"/>
                    </a:ext>
                  </a:extLst>
                </a:gridCol>
                <a:gridCol w="787066">
                  <a:extLst>
                    <a:ext uri="{9D8B030D-6E8A-4147-A177-3AD203B41FA5}">
                      <a16:colId xmlns:a16="http://schemas.microsoft.com/office/drawing/2014/main" val="799883593"/>
                    </a:ext>
                  </a:extLst>
                </a:gridCol>
                <a:gridCol w="787066">
                  <a:extLst>
                    <a:ext uri="{9D8B030D-6E8A-4147-A177-3AD203B41FA5}">
                      <a16:colId xmlns:a16="http://schemas.microsoft.com/office/drawing/2014/main" val="54404015"/>
                    </a:ext>
                  </a:extLst>
                </a:gridCol>
                <a:gridCol w="787066">
                  <a:extLst>
                    <a:ext uri="{9D8B030D-6E8A-4147-A177-3AD203B41FA5}">
                      <a16:colId xmlns:a16="http://schemas.microsoft.com/office/drawing/2014/main" val="3397169070"/>
                    </a:ext>
                  </a:extLst>
                </a:gridCol>
                <a:gridCol w="787066">
                  <a:extLst>
                    <a:ext uri="{9D8B030D-6E8A-4147-A177-3AD203B41FA5}">
                      <a16:colId xmlns:a16="http://schemas.microsoft.com/office/drawing/2014/main" val="598881555"/>
                    </a:ext>
                  </a:extLst>
                </a:gridCol>
                <a:gridCol w="787066">
                  <a:extLst>
                    <a:ext uri="{9D8B030D-6E8A-4147-A177-3AD203B41FA5}">
                      <a16:colId xmlns:a16="http://schemas.microsoft.com/office/drawing/2014/main" val="102760770"/>
                    </a:ext>
                  </a:extLst>
                </a:gridCol>
                <a:gridCol w="787066">
                  <a:extLst>
                    <a:ext uri="{9D8B030D-6E8A-4147-A177-3AD203B41FA5}">
                      <a16:colId xmlns:a16="http://schemas.microsoft.com/office/drawing/2014/main" val="1805571857"/>
                    </a:ext>
                  </a:extLst>
                </a:gridCol>
                <a:gridCol w="787066">
                  <a:extLst>
                    <a:ext uri="{9D8B030D-6E8A-4147-A177-3AD203B41FA5}">
                      <a16:colId xmlns:a16="http://schemas.microsoft.com/office/drawing/2014/main" val="199287988"/>
                    </a:ext>
                  </a:extLst>
                </a:gridCol>
                <a:gridCol w="787066">
                  <a:extLst>
                    <a:ext uri="{9D8B030D-6E8A-4147-A177-3AD203B41FA5}">
                      <a16:colId xmlns:a16="http://schemas.microsoft.com/office/drawing/2014/main" val="1980752224"/>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77583941"/>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93869289"/>
                  </a:ext>
                </a:extLst>
              </a:tr>
              <a:tr h="241300">
                <a:tc>
                  <a:txBody>
                    <a:bodyPr/>
                    <a:lstStyle/>
                    <a:p>
                      <a:pPr algn="ctr" fontAlgn="b"/>
                      <a:r>
                        <a:rPr lang="en-GB" sz="1500" b="0" i="0" u="none" strike="noStrike">
                          <a:solidFill>
                            <a:srgbClr val="000000"/>
                          </a:solidFill>
                          <a:effectLst/>
                          <a:latin typeface="Arial" panose="020B0604020202020204" pitchFamily="34" charset="0"/>
                        </a:rPr>
                        <a:t>8.41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7323040"/>
                  </a:ext>
                </a:extLst>
              </a:tr>
            </a:tbl>
          </a:graphicData>
        </a:graphic>
      </p:graphicFrame>
    </p:spTree>
    <p:extLst>
      <p:ext uri="{BB962C8B-B14F-4D97-AF65-F5344CB8AC3E}">
        <p14:creationId xmlns:p14="http://schemas.microsoft.com/office/powerpoint/2010/main" val="7430236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241D-3E48-11C2-70D9-678CFB983CC3}"/>
              </a:ext>
            </a:extLst>
          </p:cNvPr>
          <p:cNvSpPr>
            <a:spLocks noGrp="1"/>
          </p:cNvSpPr>
          <p:nvPr>
            <p:ph type="title"/>
          </p:nvPr>
        </p:nvSpPr>
        <p:spPr/>
        <p:txBody>
          <a:bodyPr/>
          <a:lstStyle/>
          <a:p>
            <a:r>
              <a:rPr lang="en-US" dirty="0"/>
              <a:t>9MA0-32</a:t>
            </a:r>
            <a:br>
              <a:rPr lang="en-US" dirty="0"/>
            </a:br>
            <a:r>
              <a:rPr lang="en-US" dirty="0"/>
              <a:t>Question 6</a:t>
            </a:r>
          </a:p>
        </p:txBody>
      </p:sp>
    </p:spTree>
    <p:extLst>
      <p:ext uri="{BB962C8B-B14F-4D97-AF65-F5344CB8AC3E}">
        <p14:creationId xmlns:p14="http://schemas.microsoft.com/office/powerpoint/2010/main" val="107726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diagram of a line and a line&#10;&#10;Description automatically generated with medium confidence">
            <a:extLst>
              <a:ext uri="{FF2B5EF4-FFF2-40B4-BE49-F238E27FC236}">
                <a16:creationId xmlns:a16="http://schemas.microsoft.com/office/drawing/2014/main" id="{43192572-B3DE-1BD8-425A-3A0F9E48DD95}"/>
              </a:ext>
            </a:extLst>
          </p:cNvPr>
          <p:cNvPicPr>
            <a:picLocks noChangeAspect="1"/>
          </p:cNvPicPr>
          <p:nvPr/>
        </p:nvPicPr>
        <p:blipFill>
          <a:blip r:embed="rId3"/>
          <a:stretch>
            <a:fillRect/>
          </a:stretch>
        </p:blipFill>
        <p:spPr>
          <a:xfrm>
            <a:off x="614218" y="1752599"/>
            <a:ext cx="4664364" cy="3837709"/>
          </a:xfrm>
          <a:prstGeom prst="rect">
            <a:avLst/>
          </a:prstGeom>
          <a:ln w="25400">
            <a:solidFill>
              <a:srgbClr val="CAD200"/>
            </a:solidFill>
          </a:ln>
        </p:spPr>
      </p:pic>
      <p:pic>
        <p:nvPicPr>
          <p:cNvPr id="9" name="Picture 8" descr="A white background with black text&#10;&#10;Description automatically generated">
            <a:extLst>
              <a:ext uri="{FF2B5EF4-FFF2-40B4-BE49-F238E27FC236}">
                <a16:creationId xmlns:a16="http://schemas.microsoft.com/office/drawing/2014/main" id="{94EDFD04-DA28-55FD-3D60-1C35AA59D54F}"/>
              </a:ext>
            </a:extLst>
          </p:cNvPr>
          <p:cNvPicPr>
            <a:picLocks noChangeAspect="1"/>
          </p:cNvPicPr>
          <p:nvPr/>
        </p:nvPicPr>
        <p:blipFill>
          <a:blip r:embed="rId4"/>
          <a:stretch>
            <a:fillRect/>
          </a:stretch>
        </p:blipFill>
        <p:spPr>
          <a:xfrm>
            <a:off x="6165156" y="2576944"/>
            <a:ext cx="5057026" cy="2223655"/>
          </a:xfrm>
          <a:prstGeom prst="rect">
            <a:avLst/>
          </a:prstGeom>
          <a:ln w="25400">
            <a:solidFill>
              <a:srgbClr val="CAD200"/>
            </a:solidFill>
          </a:ln>
        </p:spPr>
      </p:pic>
    </p:spTree>
    <p:extLst>
      <p:ext uri="{BB962C8B-B14F-4D97-AF65-F5344CB8AC3E}">
        <p14:creationId xmlns:p14="http://schemas.microsoft.com/office/powerpoint/2010/main" val="419128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2706569636"/>
              </p:ext>
            </p:extLst>
          </p:nvPr>
        </p:nvGraphicFramePr>
        <p:xfrm>
          <a:off x="684538" y="151908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774088" y="1540277"/>
            <a:ext cx="314476" cy="330200"/>
          </a:xfrm>
          <a:prstGeom prst="rect">
            <a:avLst/>
          </a:prstGeom>
        </p:spPr>
      </p:pic>
      <p:pic>
        <p:nvPicPr>
          <p:cNvPr id="7" name="Picture 6" descr="A math equations on a piece of paper&#10;&#10;Description automatically generated">
            <a:extLst>
              <a:ext uri="{FF2B5EF4-FFF2-40B4-BE49-F238E27FC236}">
                <a16:creationId xmlns:a16="http://schemas.microsoft.com/office/drawing/2014/main" id="{E9E8318B-C904-4AFC-9786-CB5A49C7748B}"/>
              </a:ext>
            </a:extLst>
          </p:cNvPr>
          <p:cNvPicPr>
            <a:picLocks noChangeAspect="1"/>
          </p:cNvPicPr>
          <p:nvPr/>
        </p:nvPicPr>
        <p:blipFill>
          <a:blip r:embed="rId5"/>
          <a:stretch>
            <a:fillRect/>
          </a:stretch>
        </p:blipFill>
        <p:spPr>
          <a:xfrm>
            <a:off x="878030" y="2167081"/>
            <a:ext cx="3174423" cy="2108200"/>
          </a:xfrm>
          <a:prstGeom prst="rect">
            <a:avLst/>
          </a:prstGeom>
        </p:spPr>
      </p:pic>
      <p:pic>
        <p:nvPicPr>
          <p:cNvPr id="11" name="Picture 10" descr="A math equations on a piece of paper&#10;&#10;Description automatically generated">
            <a:extLst>
              <a:ext uri="{FF2B5EF4-FFF2-40B4-BE49-F238E27FC236}">
                <a16:creationId xmlns:a16="http://schemas.microsoft.com/office/drawing/2014/main" id="{9538B8CD-945D-5AA7-A59E-705064443FA4}"/>
              </a:ext>
            </a:extLst>
          </p:cNvPr>
          <p:cNvPicPr>
            <a:picLocks noChangeAspect="1"/>
          </p:cNvPicPr>
          <p:nvPr/>
        </p:nvPicPr>
        <p:blipFill>
          <a:blip r:embed="rId6"/>
          <a:stretch>
            <a:fillRect/>
          </a:stretch>
        </p:blipFill>
        <p:spPr>
          <a:xfrm>
            <a:off x="1407821" y="4275281"/>
            <a:ext cx="2114839" cy="2066125"/>
          </a:xfrm>
          <a:prstGeom prst="rect">
            <a:avLst/>
          </a:prstGeom>
        </p:spPr>
      </p:pic>
      <p:sp>
        <p:nvSpPr>
          <p:cNvPr id="12" name="TextBox 11">
            <a:extLst>
              <a:ext uri="{FF2B5EF4-FFF2-40B4-BE49-F238E27FC236}">
                <a16:creationId xmlns:a16="http://schemas.microsoft.com/office/drawing/2014/main" id="{037740DD-93E8-7280-9A84-7F8271E596F0}"/>
              </a:ext>
            </a:extLst>
          </p:cNvPr>
          <p:cNvSpPr txBox="1"/>
          <p:nvPr/>
        </p:nvSpPr>
        <p:spPr>
          <a:xfrm>
            <a:off x="684538" y="2167081"/>
            <a:ext cx="3367915" cy="4441537"/>
          </a:xfrm>
          <a:prstGeom prst="rect">
            <a:avLst/>
          </a:prstGeom>
          <a:noFill/>
          <a:ln w="25400">
            <a:solidFill>
              <a:srgbClr val="CAD200"/>
            </a:solidFill>
          </a:ln>
        </p:spPr>
        <p:txBody>
          <a:bodyPr wrap="square" rtlCol="0">
            <a:spAutoFit/>
          </a:bodyPr>
          <a:lstStyle/>
          <a:p>
            <a:endParaRPr lang="en-US" dirty="0"/>
          </a:p>
        </p:txBody>
      </p:sp>
      <p:graphicFrame>
        <p:nvGraphicFramePr>
          <p:cNvPr id="13" name="Table 12">
            <a:extLst>
              <a:ext uri="{FF2B5EF4-FFF2-40B4-BE49-F238E27FC236}">
                <a16:creationId xmlns:a16="http://schemas.microsoft.com/office/drawing/2014/main" id="{0F107F81-38F3-781F-5DF7-B3F50C33833B}"/>
              </a:ext>
            </a:extLst>
          </p:cNvPr>
          <p:cNvGraphicFramePr>
            <a:graphicFrameLocks noGrp="1"/>
          </p:cNvGraphicFramePr>
          <p:nvPr>
            <p:extLst>
              <p:ext uri="{D42A27DB-BD31-4B8C-83A1-F6EECF244321}">
                <p14:modId xmlns:p14="http://schemas.microsoft.com/office/powerpoint/2010/main" val="528739608"/>
              </p:ext>
            </p:extLst>
          </p:nvPr>
        </p:nvGraphicFramePr>
        <p:xfrm>
          <a:off x="5369799" y="151908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4" name="Picture 13">
            <a:extLst>
              <a:ext uri="{FF2B5EF4-FFF2-40B4-BE49-F238E27FC236}">
                <a16:creationId xmlns:a16="http://schemas.microsoft.com/office/drawing/2014/main" id="{8E497D5C-72DE-F403-025B-903FFD75F9D0}"/>
              </a:ext>
            </a:extLst>
          </p:cNvPr>
          <p:cNvPicPr>
            <a:picLocks noChangeAspect="1"/>
          </p:cNvPicPr>
          <p:nvPr/>
        </p:nvPicPr>
        <p:blipFill>
          <a:blip r:embed="rId4"/>
          <a:stretch>
            <a:fillRect/>
          </a:stretch>
        </p:blipFill>
        <p:spPr>
          <a:xfrm>
            <a:off x="5369799" y="1538587"/>
            <a:ext cx="314476" cy="330200"/>
          </a:xfrm>
          <a:prstGeom prst="rect">
            <a:avLst/>
          </a:prstGeom>
        </p:spPr>
      </p:pic>
      <p:pic>
        <p:nvPicPr>
          <p:cNvPr id="16" name="Picture 15" descr="A math equations on a piece of paper&#10;&#10;Description automatically generated">
            <a:extLst>
              <a:ext uri="{FF2B5EF4-FFF2-40B4-BE49-F238E27FC236}">
                <a16:creationId xmlns:a16="http://schemas.microsoft.com/office/drawing/2014/main" id="{A4EBB8B6-AD56-D88D-24F3-466643F078D0}"/>
              </a:ext>
            </a:extLst>
          </p:cNvPr>
          <p:cNvPicPr>
            <a:picLocks noChangeAspect="1"/>
          </p:cNvPicPr>
          <p:nvPr/>
        </p:nvPicPr>
        <p:blipFill>
          <a:blip r:embed="rId7"/>
          <a:stretch>
            <a:fillRect/>
          </a:stretch>
        </p:blipFill>
        <p:spPr>
          <a:xfrm>
            <a:off x="4775736" y="2930016"/>
            <a:ext cx="3260798" cy="1832264"/>
          </a:xfrm>
          <a:prstGeom prst="rect">
            <a:avLst/>
          </a:prstGeom>
          <a:ln w="25400">
            <a:solidFill>
              <a:srgbClr val="CAD200"/>
            </a:solidFill>
          </a:ln>
        </p:spPr>
      </p:pic>
      <p:pic>
        <p:nvPicPr>
          <p:cNvPr id="18" name="Picture 17" descr="A paper with math equations&#10;&#10;Description automatically generated">
            <a:extLst>
              <a:ext uri="{FF2B5EF4-FFF2-40B4-BE49-F238E27FC236}">
                <a16:creationId xmlns:a16="http://schemas.microsoft.com/office/drawing/2014/main" id="{A8B1542B-207E-48C0-EAC1-ABDB4F6D93E2}"/>
              </a:ext>
            </a:extLst>
          </p:cNvPr>
          <p:cNvPicPr>
            <a:picLocks noChangeAspect="1"/>
          </p:cNvPicPr>
          <p:nvPr/>
        </p:nvPicPr>
        <p:blipFill>
          <a:blip r:embed="rId8"/>
          <a:stretch>
            <a:fillRect/>
          </a:stretch>
        </p:blipFill>
        <p:spPr>
          <a:xfrm>
            <a:off x="8313740" y="2260231"/>
            <a:ext cx="3561403" cy="3171833"/>
          </a:xfrm>
          <a:prstGeom prst="rect">
            <a:avLst/>
          </a:prstGeom>
          <a:ln w="25400">
            <a:solidFill>
              <a:srgbClr val="CAD200"/>
            </a:solidFill>
          </a:ln>
        </p:spPr>
      </p:pic>
    </p:spTree>
    <p:extLst>
      <p:ext uri="{BB962C8B-B14F-4D97-AF65-F5344CB8AC3E}">
        <p14:creationId xmlns:p14="http://schemas.microsoft.com/office/powerpoint/2010/main" val="1304630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2415337747"/>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8" name="Picture 7" descr="A math equations on a notebook&#10;&#10;Description automatically generated">
            <a:extLst>
              <a:ext uri="{FF2B5EF4-FFF2-40B4-BE49-F238E27FC236}">
                <a16:creationId xmlns:a16="http://schemas.microsoft.com/office/drawing/2014/main" id="{29D2350B-1C76-CE02-14D8-AF347DF980C7}"/>
              </a:ext>
            </a:extLst>
          </p:cNvPr>
          <p:cNvPicPr>
            <a:picLocks noChangeAspect="1"/>
          </p:cNvPicPr>
          <p:nvPr/>
        </p:nvPicPr>
        <p:blipFill>
          <a:blip r:embed="rId5"/>
          <a:stretch>
            <a:fillRect/>
          </a:stretch>
        </p:blipFill>
        <p:spPr>
          <a:xfrm>
            <a:off x="815653" y="2459705"/>
            <a:ext cx="4457700" cy="2260600"/>
          </a:xfrm>
          <a:prstGeom prst="rect">
            <a:avLst/>
          </a:prstGeom>
          <a:ln w="25400">
            <a:noFill/>
          </a:ln>
        </p:spPr>
      </p:pic>
      <p:pic>
        <p:nvPicPr>
          <p:cNvPr id="10" name="Picture 9" descr="A math equations on lined paper&#10;&#10;Description automatically generated">
            <a:extLst>
              <a:ext uri="{FF2B5EF4-FFF2-40B4-BE49-F238E27FC236}">
                <a16:creationId xmlns:a16="http://schemas.microsoft.com/office/drawing/2014/main" id="{CE253750-436F-8DB9-091B-977B988A1E05}"/>
              </a:ext>
            </a:extLst>
          </p:cNvPr>
          <p:cNvPicPr>
            <a:picLocks noChangeAspect="1"/>
          </p:cNvPicPr>
          <p:nvPr/>
        </p:nvPicPr>
        <p:blipFill>
          <a:blip r:embed="rId6"/>
          <a:srcRect t="20915"/>
          <a:stretch/>
        </p:blipFill>
        <p:spPr>
          <a:xfrm>
            <a:off x="7082360" y="2165002"/>
            <a:ext cx="4432300" cy="4349173"/>
          </a:xfrm>
          <a:prstGeom prst="rect">
            <a:avLst/>
          </a:prstGeom>
          <a:ln w="25400">
            <a:solidFill>
              <a:srgbClr val="CAD200"/>
            </a:solidFill>
          </a:ln>
        </p:spPr>
      </p:pic>
      <p:pic>
        <p:nvPicPr>
          <p:cNvPr id="12" name="Picture 11" descr="A math equations on lined paper&#10;&#10;Description automatically generated">
            <a:extLst>
              <a:ext uri="{FF2B5EF4-FFF2-40B4-BE49-F238E27FC236}">
                <a16:creationId xmlns:a16="http://schemas.microsoft.com/office/drawing/2014/main" id="{A8FC4086-5EC7-B442-FFE5-86795D450713}"/>
              </a:ext>
            </a:extLst>
          </p:cNvPr>
          <p:cNvPicPr>
            <a:picLocks noChangeAspect="1"/>
          </p:cNvPicPr>
          <p:nvPr/>
        </p:nvPicPr>
        <p:blipFill>
          <a:blip r:embed="rId6"/>
          <a:srcRect b="78736"/>
          <a:stretch/>
        </p:blipFill>
        <p:spPr>
          <a:xfrm>
            <a:off x="841053" y="4741050"/>
            <a:ext cx="4432300" cy="1301650"/>
          </a:xfrm>
          <a:prstGeom prst="rect">
            <a:avLst/>
          </a:prstGeom>
        </p:spPr>
      </p:pic>
      <p:sp>
        <p:nvSpPr>
          <p:cNvPr id="13" name="TextBox 12">
            <a:extLst>
              <a:ext uri="{FF2B5EF4-FFF2-40B4-BE49-F238E27FC236}">
                <a16:creationId xmlns:a16="http://schemas.microsoft.com/office/drawing/2014/main" id="{A85EBC6D-5DF1-DBF4-459F-46D4CF7B333E}"/>
              </a:ext>
            </a:extLst>
          </p:cNvPr>
          <p:cNvSpPr txBox="1"/>
          <p:nvPr/>
        </p:nvSpPr>
        <p:spPr>
          <a:xfrm>
            <a:off x="815653" y="2459705"/>
            <a:ext cx="4457700" cy="4054470"/>
          </a:xfrm>
          <a:prstGeom prst="rect">
            <a:avLst/>
          </a:prstGeom>
          <a:noFill/>
          <a:ln w="25400">
            <a:solidFill>
              <a:srgbClr val="CAD200"/>
            </a:solidFill>
          </a:ln>
        </p:spPr>
        <p:txBody>
          <a:bodyPr wrap="square" rtlCol="0">
            <a:spAutoFit/>
          </a:bodyPr>
          <a:lstStyle/>
          <a:p>
            <a:endParaRPr lang="en-US" dirty="0"/>
          </a:p>
        </p:txBody>
      </p:sp>
    </p:spTree>
    <p:extLst>
      <p:ext uri="{BB962C8B-B14F-4D97-AF65-F5344CB8AC3E}">
        <p14:creationId xmlns:p14="http://schemas.microsoft.com/office/powerpoint/2010/main" val="13593423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and Mark Scheme</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diagram of a line with lines and letters&#10;&#10;Description automatically generated with medium confidence">
            <a:extLst>
              <a:ext uri="{FF2B5EF4-FFF2-40B4-BE49-F238E27FC236}">
                <a16:creationId xmlns:a16="http://schemas.microsoft.com/office/drawing/2014/main" id="{88D9CD53-5B2B-118A-D076-A4690185A7B1}"/>
              </a:ext>
            </a:extLst>
          </p:cNvPr>
          <p:cNvPicPr>
            <a:picLocks noChangeAspect="1"/>
          </p:cNvPicPr>
          <p:nvPr/>
        </p:nvPicPr>
        <p:blipFill>
          <a:blip r:embed="rId3"/>
          <a:stretch>
            <a:fillRect/>
          </a:stretch>
        </p:blipFill>
        <p:spPr>
          <a:xfrm>
            <a:off x="216496" y="2006453"/>
            <a:ext cx="4002213" cy="3313693"/>
          </a:xfrm>
          <a:prstGeom prst="rect">
            <a:avLst/>
          </a:prstGeom>
          <a:ln w="25400">
            <a:solidFill>
              <a:srgbClr val="CAD200"/>
            </a:solidFill>
          </a:ln>
        </p:spPr>
      </p:pic>
      <p:pic>
        <p:nvPicPr>
          <p:cNvPr id="9" name="Picture 8" descr="A maths test with equations&#10;&#10;Description automatically generated with medium confidence">
            <a:extLst>
              <a:ext uri="{FF2B5EF4-FFF2-40B4-BE49-F238E27FC236}">
                <a16:creationId xmlns:a16="http://schemas.microsoft.com/office/drawing/2014/main" id="{B263A4B4-AD1A-5554-251B-9F3A45B05377}"/>
              </a:ext>
            </a:extLst>
          </p:cNvPr>
          <p:cNvPicPr>
            <a:picLocks noChangeAspect="1"/>
          </p:cNvPicPr>
          <p:nvPr/>
        </p:nvPicPr>
        <p:blipFill>
          <a:blip r:embed="rId4"/>
          <a:stretch>
            <a:fillRect/>
          </a:stretch>
        </p:blipFill>
        <p:spPr>
          <a:xfrm>
            <a:off x="4404593" y="1799301"/>
            <a:ext cx="3568700" cy="3520845"/>
          </a:xfrm>
          <a:prstGeom prst="rect">
            <a:avLst/>
          </a:prstGeom>
          <a:ln w="25400">
            <a:solidFill>
              <a:srgbClr val="CAD200"/>
            </a:solidFill>
          </a:ln>
        </p:spPr>
      </p:pic>
      <p:pic>
        <p:nvPicPr>
          <p:cNvPr id="11" name="Picture 10" descr="A math problem with lines and triangles&#10;&#10;Description automatically generated with medium confidence">
            <a:extLst>
              <a:ext uri="{FF2B5EF4-FFF2-40B4-BE49-F238E27FC236}">
                <a16:creationId xmlns:a16="http://schemas.microsoft.com/office/drawing/2014/main" id="{D724BD59-3063-2A84-AF36-FD9497C3C8F0}"/>
              </a:ext>
            </a:extLst>
          </p:cNvPr>
          <p:cNvPicPr>
            <a:picLocks noChangeAspect="1"/>
          </p:cNvPicPr>
          <p:nvPr/>
        </p:nvPicPr>
        <p:blipFill>
          <a:blip r:embed="rId5"/>
          <a:stretch>
            <a:fillRect/>
          </a:stretch>
        </p:blipFill>
        <p:spPr>
          <a:xfrm>
            <a:off x="8215739" y="1632712"/>
            <a:ext cx="3759765" cy="3854021"/>
          </a:xfrm>
          <a:prstGeom prst="rect">
            <a:avLst/>
          </a:prstGeom>
          <a:ln w="25400">
            <a:solidFill>
              <a:srgbClr val="CAD200"/>
            </a:solidFill>
          </a:ln>
        </p:spPr>
      </p:pic>
    </p:spTree>
    <p:extLst>
      <p:ext uri="{BB962C8B-B14F-4D97-AF65-F5344CB8AC3E}">
        <p14:creationId xmlns:p14="http://schemas.microsoft.com/office/powerpoint/2010/main" val="33976802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2274553795"/>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2" name="Picture 1" descr="A diagram of a line with lines and letters&#10;&#10;Description automatically generated with medium confidence">
            <a:extLst>
              <a:ext uri="{FF2B5EF4-FFF2-40B4-BE49-F238E27FC236}">
                <a16:creationId xmlns:a16="http://schemas.microsoft.com/office/drawing/2014/main" id="{FC10E0D4-EBE9-30D4-8E3D-18976AE8D471}"/>
              </a:ext>
            </a:extLst>
          </p:cNvPr>
          <p:cNvPicPr>
            <a:picLocks noChangeAspect="1"/>
          </p:cNvPicPr>
          <p:nvPr/>
        </p:nvPicPr>
        <p:blipFill>
          <a:blip r:embed="rId4"/>
          <a:stretch>
            <a:fillRect/>
          </a:stretch>
        </p:blipFill>
        <p:spPr>
          <a:xfrm>
            <a:off x="311728" y="292497"/>
            <a:ext cx="3054928" cy="2735853"/>
          </a:xfrm>
          <a:prstGeom prst="rect">
            <a:avLst/>
          </a:prstGeom>
          <a:ln w="25400">
            <a:noFill/>
          </a:ln>
        </p:spPr>
      </p:pic>
      <p:pic>
        <p:nvPicPr>
          <p:cNvPr id="3" name="Picture 2" descr="A maths test with equations&#10;&#10;Description automatically generated with medium confidence">
            <a:extLst>
              <a:ext uri="{FF2B5EF4-FFF2-40B4-BE49-F238E27FC236}">
                <a16:creationId xmlns:a16="http://schemas.microsoft.com/office/drawing/2014/main" id="{9D1E28DA-3089-55E1-6D56-0235F6CC513B}"/>
              </a:ext>
            </a:extLst>
          </p:cNvPr>
          <p:cNvPicPr>
            <a:picLocks noChangeAspect="1"/>
          </p:cNvPicPr>
          <p:nvPr/>
        </p:nvPicPr>
        <p:blipFill>
          <a:blip r:embed="rId5"/>
          <a:stretch>
            <a:fillRect/>
          </a:stretch>
        </p:blipFill>
        <p:spPr>
          <a:xfrm>
            <a:off x="311726" y="3028350"/>
            <a:ext cx="3054929" cy="3259999"/>
          </a:xfrm>
          <a:prstGeom prst="rect">
            <a:avLst/>
          </a:prstGeom>
          <a:ln w="25400">
            <a:noFill/>
          </a:ln>
        </p:spPr>
      </p:pic>
      <p:pic>
        <p:nvPicPr>
          <p:cNvPr id="9" name="Picture 8" descr="A math equations on a piece of paper&#10;&#10;Description automatically generated">
            <a:extLst>
              <a:ext uri="{FF2B5EF4-FFF2-40B4-BE49-F238E27FC236}">
                <a16:creationId xmlns:a16="http://schemas.microsoft.com/office/drawing/2014/main" id="{6E2C7D1A-3FA9-B215-05B1-F9D27AE109BA}"/>
              </a:ext>
            </a:extLst>
          </p:cNvPr>
          <p:cNvPicPr>
            <a:picLocks noChangeAspect="1"/>
          </p:cNvPicPr>
          <p:nvPr/>
        </p:nvPicPr>
        <p:blipFill>
          <a:blip r:embed="rId6"/>
          <a:stretch>
            <a:fillRect/>
          </a:stretch>
        </p:blipFill>
        <p:spPr>
          <a:xfrm>
            <a:off x="3678717" y="1145918"/>
            <a:ext cx="3968991" cy="2096046"/>
          </a:xfrm>
          <a:prstGeom prst="rect">
            <a:avLst/>
          </a:prstGeom>
        </p:spPr>
      </p:pic>
      <p:pic>
        <p:nvPicPr>
          <p:cNvPr id="43" name="Picture 42" descr="A math equations on a piece of paper&#10;&#10;Description automatically generated">
            <a:extLst>
              <a:ext uri="{FF2B5EF4-FFF2-40B4-BE49-F238E27FC236}">
                <a16:creationId xmlns:a16="http://schemas.microsoft.com/office/drawing/2014/main" id="{409B0B56-DC80-7F7C-FDD3-082CBBBB8B5A}"/>
              </a:ext>
            </a:extLst>
          </p:cNvPr>
          <p:cNvPicPr>
            <a:picLocks noChangeAspect="1"/>
          </p:cNvPicPr>
          <p:nvPr/>
        </p:nvPicPr>
        <p:blipFill>
          <a:blip r:embed="rId7"/>
          <a:stretch>
            <a:fillRect/>
          </a:stretch>
        </p:blipFill>
        <p:spPr>
          <a:xfrm>
            <a:off x="8464823" y="866891"/>
            <a:ext cx="2071559" cy="2565400"/>
          </a:xfrm>
          <a:prstGeom prst="rect">
            <a:avLst/>
          </a:prstGeom>
        </p:spPr>
      </p:pic>
      <p:sp>
        <p:nvSpPr>
          <p:cNvPr id="44" name="TextBox 43">
            <a:extLst>
              <a:ext uri="{FF2B5EF4-FFF2-40B4-BE49-F238E27FC236}">
                <a16:creationId xmlns:a16="http://schemas.microsoft.com/office/drawing/2014/main" id="{678B6399-4A0E-5676-ACD6-1BA2431093A0}"/>
              </a:ext>
            </a:extLst>
          </p:cNvPr>
          <p:cNvSpPr txBox="1"/>
          <p:nvPr/>
        </p:nvSpPr>
        <p:spPr>
          <a:xfrm>
            <a:off x="3595590" y="3520991"/>
            <a:ext cx="3586169"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Moments about </a:t>
            </a:r>
            <a:r>
              <a:rPr lang="en-GB" sz="1500" i="1" dirty="0"/>
              <a:t>A</a:t>
            </a:r>
            <a:r>
              <a:rPr lang="en-GB" sz="1500" dirty="0"/>
              <a:t> with correct number of dimensionally correct terms</a:t>
            </a:r>
          </a:p>
        </p:txBody>
      </p:sp>
      <p:sp>
        <p:nvSpPr>
          <p:cNvPr id="45" name="Rectangle: Rounded Corners 26">
            <a:extLst>
              <a:ext uri="{FF2B5EF4-FFF2-40B4-BE49-F238E27FC236}">
                <a16:creationId xmlns:a16="http://schemas.microsoft.com/office/drawing/2014/main" id="{C94E8BA9-4CB8-56D2-AEC4-88EEC3918449}"/>
              </a:ext>
            </a:extLst>
          </p:cNvPr>
          <p:cNvSpPr/>
          <p:nvPr/>
        </p:nvSpPr>
        <p:spPr>
          <a:xfrm>
            <a:off x="3755933" y="14679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6" name="TextBox 45">
            <a:extLst>
              <a:ext uri="{FF2B5EF4-FFF2-40B4-BE49-F238E27FC236}">
                <a16:creationId xmlns:a16="http://schemas.microsoft.com/office/drawing/2014/main" id="{96F6E53E-CF8B-5892-BB8C-E87EDE899B2B}"/>
              </a:ext>
            </a:extLst>
          </p:cNvPr>
          <p:cNvSpPr txBox="1"/>
          <p:nvPr/>
        </p:nvSpPr>
        <p:spPr>
          <a:xfrm>
            <a:off x="3595590" y="4423265"/>
            <a:ext cx="1905788"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47" name="Rectangle: Rounded Corners 26">
            <a:extLst>
              <a:ext uri="{FF2B5EF4-FFF2-40B4-BE49-F238E27FC236}">
                <a16:creationId xmlns:a16="http://schemas.microsoft.com/office/drawing/2014/main" id="{BDE9DF7B-395E-155D-5B67-0F427ED11E31}"/>
              </a:ext>
            </a:extLst>
          </p:cNvPr>
          <p:cNvSpPr/>
          <p:nvPr/>
        </p:nvSpPr>
        <p:spPr>
          <a:xfrm>
            <a:off x="5882081" y="14679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AD5D21BC-FB78-3976-281C-51CD5CCD62D2}"/>
                  </a:ext>
                </a:extLst>
              </p:cNvPr>
              <p:cNvSpPr txBox="1"/>
              <p:nvPr/>
            </p:nvSpPr>
            <p:spPr>
              <a:xfrm>
                <a:off x="3595590" y="4863874"/>
                <a:ext cx="3561403" cy="656590"/>
              </a:xfrm>
              <a:prstGeom prst="rect">
                <a:avLst/>
              </a:prstGeom>
              <a:solidFill>
                <a:schemeClr val="tx2">
                  <a:lumMod val="20000"/>
                  <a:lumOff val="80000"/>
                </a:schemeClr>
              </a:solidFill>
            </p:spPr>
            <p:txBody>
              <a:bodyPr wrap="square" rtlCol="0">
                <a:spAutoFit/>
              </a:bodyPr>
              <a:lstStyle/>
              <a:p>
                <a:r>
                  <a:rPr lang="en-GB" sz="1500" dirty="0"/>
                  <a:t>A1* Given answer correctly obtained with </a:t>
                </a:r>
              </a:p>
              <a:p>
                <a14:m>
                  <m:oMath xmlns:m="http://schemas.openxmlformats.org/officeDocument/2006/math">
                    <m:r>
                      <m:rPr>
                        <m:sty m:val="p"/>
                      </m:rPr>
                      <a:rPr lang="en-GB" sz="1500">
                        <a:latin typeface="Cambria Math" panose="02040503050406030204" pitchFamily="18" charset="0"/>
                      </a:rPr>
                      <m:t>cos</m:t>
                    </m:r>
                    <m:r>
                      <a:rPr lang="en-GB" sz="1500" i="1">
                        <a:latin typeface="Cambria Math" panose="02040503050406030204" pitchFamily="18" charset="0"/>
                      </a:rPr>
                      <m:t>𝜃</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3</m:t>
                        </m:r>
                      </m:num>
                      <m:den>
                        <m:r>
                          <a:rPr lang="en-GB" sz="1500" i="1">
                            <a:latin typeface="Cambria Math" panose="02040503050406030204" pitchFamily="18" charset="0"/>
                          </a:rPr>
                          <m:t>5</m:t>
                        </m:r>
                      </m:den>
                    </m:f>
                  </m:oMath>
                </a14:m>
                <a:r>
                  <a:rPr lang="en-GB" sz="1500" dirty="0"/>
                  <a:t> used</a:t>
                </a:r>
                <a:r>
                  <a:rPr lang="en-GB" sz="1500" dirty="0">
                    <a:effectLst/>
                  </a:rPr>
                  <a:t> </a:t>
                </a:r>
                <a:endParaRPr lang="en-GB" sz="1500" dirty="0"/>
              </a:p>
            </p:txBody>
          </p:sp>
        </mc:Choice>
        <mc:Fallback xmlns="">
          <p:sp>
            <p:nvSpPr>
              <p:cNvPr id="48" name="TextBox 47">
                <a:extLst>
                  <a:ext uri="{FF2B5EF4-FFF2-40B4-BE49-F238E27FC236}">
                    <a16:creationId xmlns:a16="http://schemas.microsoft.com/office/drawing/2014/main" id="{AD5D21BC-FB78-3976-281C-51CD5CCD62D2}"/>
                  </a:ext>
                </a:extLst>
              </p:cNvPr>
              <p:cNvSpPr txBox="1">
                <a:spLocks noRot="1" noChangeAspect="1" noMove="1" noResize="1" noEditPoints="1" noAdjustHandles="1" noChangeArrowheads="1" noChangeShapeType="1" noTextEdit="1"/>
              </p:cNvSpPr>
              <p:nvPr/>
            </p:nvSpPr>
            <p:spPr>
              <a:xfrm>
                <a:off x="3595590" y="4863874"/>
                <a:ext cx="3561403" cy="656590"/>
              </a:xfrm>
              <a:prstGeom prst="rect">
                <a:avLst/>
              </a:prstGeom>
              <a:blipFill>
                <a:blip r:embed="rId8"/>
                <a:stretch>
                  <a:fillRect l="-685" t="-1852" b="-926"/>
                </a:stretch>
              </a:blipFill>
            </p:spPr>
            <p:txBody>
              <a:bodyPr/>
              <a:lstStyle/>
              <a:p>
                <a:r>
                  <a:rPr lang="en-GB">
                    <a:noFill/>
                  </a:rPr>
                  <a:t> </a:t>
                </a:r>
              </a:p>
            </p:txBody>
          </p:sp>
        </mc:Fallback>
      </mc:AlternateContent>
      <p:sp>
        <p:nvSpPr>
          <p:cNvPr id="49" name="Rectangle: Rounded Corners 26">
            <a:extLst>
              <a:ext uri="{FF2B5EF4-FFF2-40B4-BE49-F238E27FC236}">
                <a16:creationId xmlns:a16="http://schemas.microsoft.com/office/drawing/2014/main" id="{51C3ABDB-CF93-7B0D-4A94-613A90A6325A}"/>
              </a:ext>
            </a:extLst>
          </p:cNvPr>
          <p:cNvSpPr/>
          <p:nvPr/>
        </p:nvSpPr>
        <p:spPr>
          <a:xfrm>
            <a:off x="4260987" y="1852916"/>
            <a:ext cx="529363"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50" name="Rectangle: Rounded Corners 6">
            <a:extLst>
              <a:ext uri="{FF2B5EF4-FFF2-40B4-BE49-F238E27FC236}">
                <a16:creationId xmlns:a16="http://schemas.microsoft.com/office/drawing/2014/main" id="{41BA2F65-4CEE-4D59-2A0B-5B91B1111328}"/>
              </a:ext>
            </a:extLst>
          </p:cNvPr>
          <p:cNvSpPr/>
          <p:nvPr/>
        </p:nvSpPr>
        <p:spPr>
          <a:xfrm>
            <a:off x="6834203" y="114591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51" name="TextBox 50">
            <a:extLst>
              <a:ext uri="{FF2B5EF4-FFF2-40B4-BE49-F238E27FC236}">
                <a16:creationId xmlns:a16="http://schemas.microsoft.com/office/drawing/2014/main" id="{11A286EE-1010-2066-CC72-A676100EEA82}"/>
              </a:ext>
            </a:extLst>
          </p:cNvPr>
          <p:cNvSpPr txBox="1"/>
          <p:nvPr/>
        </p:nvSpPr>
        <p:spPr>
          <a:xfrm>
            <a:off x="3643128" y="5712082"/>
            <a:ext cx="3561403" cy="1015663"/>
          </a:xfrm>
          <a:prstGeom prst="rect">
            <a:avLst/>
          </a:prstGeom>
          <a:solidFill>
            <a:schemeClr val="accent2">
              <a:lumMod val="20000"/>
              <a:lumOff val="80000"/>
            </a:schemeClr>
          </a:solidFill>
        </p:spPr>
        <p:txBody>
          <a:bodyPr wrap="square" rtlCol="0">
            <a:spAutoFit/>
          </a:bodyPr>
          <a:lstStyle/>
          <a:p>
            <a:r>
              <a:rPr lang="en-GB" sz="1500" b="1" dirty="0"/>
              <a:t>Part b) </a:t>
            </a:r>
          </a:p>
          <a:p>
            <a:r>
              <a:rPr lang="en-GB" sz="1500" dirty="0"/>
              <a:t>M0: First equation seen (attempt at vertical resolution) has incorrect number of terms (the weight is missing)</a:t>
            </a:r>
          </a:p>
        </p:txBody>
      </p:sp>
      <p:sp>
        <p:nvSpPr>
          <p:cNvPr id="52" name="Rectangle: Rounded Corners 26">
            <a:extLst>
              <a:ext uri="{FF2B5EF4-FFF2-40B4-BE49-F238E27FC236}">
                <a16:creationId xmlns:a16="http://schemas.microsoft.com/office/drawing/2014/main" id="{280BA50D-F0EA-7323-9405-1A3E6BC36BFB}"/>
              </a:ext>
            </a:extLst>
          </p:cNvPr>
          <p:cNvSpPr/>
          <p:nvPr/>
        </p:nvSpPr>
        <p:spPr>
          <a:xfrm>
            <a:off x="3888628" y="272320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54" name="Rectangle: Rounded Corners 26">
            <a:extLst>
              <a:ext uri="{FF2B5EF4-FFF2-40B4-BE49-F238E27FC236}">
                <a16:creationId xmlns:a16="http://schemas.microsoft.com/office/drawing/2014/main" id="{BBEC716D-4816-4577-C9BB-A50DA2091C87}"/>
              </a:ext>
            </a:extLst>
          </p:cNvPr>
          <p:cNvSpPr/>
          <p:nvPr/>
        </p:nvSpPr>
        <p:spPr>
          <a:xfrm>
            <a:off x="5704613" y="275938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55" name="TextBox 54">
            <a:extLst>
              <a:ext uri="{FF2B5EF4-FFF2-40B4-BE49-F238E27FC236}">
                <a16:creationId xmlns:a16="http://schemas.microsoft.com/office/drawing/2014/main" id="{B152AD37-4C20-6EF9-A800-0C175CFEF424}"/>
              </a:ext>
            </a:extLst>
          </p:cNvPr>
          <p:cNvSpPr txBox="1"/>
          <p:nvPr/>
        </p:nvSpPr>
        <p:spPr>
          <a:xfrm>
            <a:off x="7406024" y="3454454"/>
            <a:ext cx="1621332"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56" name="TextBox 55">
            <a:extLst>
              <a:ext uri="{FF2B5EF4-FFF2-40B4-BE49-F238E27FC236}">
                <a16:creationId xmlns:a16="http://schemas.microsoft.com/office/drawing/2014/main" id="{D539B86B-F6DB-5F1A-5D66-8D7EDB56AAC1}"/>
              </a:ext>
            </a:extLst>
          </p:cNvPr>
          <p:cNvSpPr txBox="1"/>
          <p:nvPr/>
        </p:nvSpPr>
        <p:spPr>
          <a:xfrm>
            <a:off x="7406024" y="3950129"/>
            <a:ext cx="3304310" cy="784830"/>
          </a:xfrm>
          <a:prstGeom prst="rect">
            <a:avLst/>
          </a:prstGeom>
          <a:solidFill>
            <a:schemeClr val="tx2">
              <a:lumMod val="20000"/>
              <a:lumOff val="80000"/>
            </a:schemeClr>
          </a:solidFill>
        </p:spPr>
        <p:txBody>
          <a:bodyPr wrap="square" rtlCol="0">
            <a:spAutoFit/>
          </a:bodyPr>
          <a:lstStyle/>
          <a:p>
            <a:r>
              <a:rPr lang="en-GB" sz="1500" dirty="0"/>
              <a:t>M1: Second equation is horizontal resolution with correct number of dimensionally correct terms</a:t>
            </a:r>
          </a:p>
        </p:txBody>
      </p:sp>
      <p:sp>
        <p:nvSpPr>
          <p:cNvPr id="57" name="Rectangle: Rounded Corners 26">
            <a:extLst>
              <a:ext uri="{FF2B5EF4-FFF2-40B4-BE49-F238E27FC236}">
                <a16:creationId xmlns:a16="http://schemas.microsoft.com/office/drawing/2014/main" id="{72FE9F9D-F024-C3C9-E4CA-0AD3E5858A76}"/>
              </a:ext>
            </a:extLst>
          </p:cNvPr>
          <p:cNvSpPr/>
          <p:nvPr/>
        </p:nvSpPr>
        <p:spPr>
          <a:xfrm>
            <a:off x="9870302" y="108294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8" name="TextBox 57">
            <a:extLst>
              <a:ext uri="{FF2B5EF4-FFF2-40B4-BE49-F238E27FC236}">
                <a16:creationId xmlns:a16="http://schemas.microsoft.com/office/drawing/2014/main" id="{D7A9EA6A-A1BA-336F-9409-B512AE6B3DD0}"/>
              </a:ext>
            </a:extLst>
          </p:cNvPr>
          <p:cNvSpPr txBox="1"/>
          <p:nvPr/>
        </p:nvSpPr>
        <p:spPr>
          <a:xfrm>
            <a:off x="7985106" y="4975798"/>
            <a:ext cx="2313033"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59" name="Rectangle: Rounded Corners 26">
            <a:extLst>
              <a:ext uri="{FF2B5EF4-FFF2-40B4-BE49-F238E27FC236}">
                <a16:creationId xmlns:a16="http://schemas.microsoft.com/office/drawing/2014/main" id="{C177389A-B71E-81B4-2214-009D6D4ECE71}"/>
              </a:ext>
            </a:extLst>
          </p:cNvPr>
          <p:cNvSpPr/>
          <p:nvPr/>
        </p:nvSpPr>
        <p:spPr>
          <a:xfrm>
            <a:off x="8434630" y="199367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60" name="TextBox 59">
            <a:extLst>
              <a:ext uri="{FF2B5EF4-FFF2-40B4-BE49-F238E27FC236}">
                <a16:creationId xmlns:a16="http://schemas.microsoft.com/office/drawing/2014/main" id="{42E87882-7B38-2CB0-4ABC-357B8799BD99}"/>
              </a:ext>
            </a:extLst>
          </p:cNvPr>
          <p:cNvSpPr txBox="1"/>
          <p:nvPr/>
        </p:nvSpPr>
        <p:spPr>
          <a:xfrm>
            <a:off x="7630311" y="5637908"/>
            <a:ext cx="2741312" cy="553998"/>
          </a:xfrm>
          <a:prstGeom prst="rect">
            <a:avLst/>
          </a:prstGeom>
          <a:solidFill>
            <a:schemeClr val="accent2">
              <a:lumMod val="20000"/>
              <a:lumOff val="80000"/>
            </a:schemeClr>
          </a:solidFill>
        </p:spPr>
        <p:txBody>
          <a:bodyPr wrap="square" rtlCol="0">
            <a:spAutoFit/>
          </a:bodyPr>
          <a:lstStyle/>
          <a:p>
            <a:r>
              <a:rPr lang="en-GB" sz="1500" dirty="0"/>
              <a:t>dM0: This mark is dependent on both previous M marks</a:t>
            </a:r>
          </a:p>
        </p:txBody>
      </p:sp>
      <p:sp>
        <p:nvSpPr>
          <p:cNvPr id="61" name="Rectangle: Rounded Corners 26">
            <a:extLst>
              <a:ext uri="{FF2B5EF4-FFF2-40B4-BE49-F238E27FC236}">
                <a16:creationId xmlns:a16="http://schemas.microsoft.com/office/drawing/2014/main" id="{036D0A35-B3E6-08A0-5DD4-75438C1F62C1}"/>
              </a:ext>
            </a:extLst>
          </p:cNvPr>
          <p:cNvSpPr/>
          <p:nvPr/>
        </p:nvSpPr>
        <p:spPr>
          <a:xfrm>
            <a:off x="7805233" y="2706041"/>
            <a:ext cx="693656" cy="421029"/>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62" name="TextBox 61">
            <a:extLst>
              <a:ext uri="{FF2B5EF4-FFF2-40B4-BE49-F238E27FC236}">
                <a16:creationId xmlns:a16="http://schemas.microsoft.com/office/drawing/2014/main" id="{7C99E3F8-41E4-B76D-6852-A151FE43086F}"/>
              </a:ext>
            </a:extLst>
          </p:cNvPr>
          <p:cNvSpPr txBox="1"/>
          <p:nvPr/>
        </p:nvSpPr>
        <p:spPr>
          <a:xfrm>
            <a:off x="7915006" y="6404580"/>
            <a:ext cx="1955295" cy="323165"/>
          </a:xfrm>
          <a:prstGeom prst="rect">
            <a:avLst/>
          </a:prstGeom>
          <a:solidFill>
            <a:schemeClr val="accent2">
              <a:lumMod val="20000"/>
              <a:lumOff val="80000"/>
            </a:schemeClr>
          </a:solidFill>
        </p:spPr>
        <p:txBody>
          <a:bodyPr wrap="square" rtlCol="0">
            <a:spAutoFit/>
          </a:bodyPr>
          <a:lstStyle/>
          <a:p>
            <a:r>
              <a:rPr lang="en-GB" sz="1500" dirty="0"/>
              <a:t>A0: Follows dM0 </a:t>
            </a:r>
          </a:p>
        </p:txBody>
      </p:sp>
      <p:sp>
        <p:nvSpPr>
          <p:cNvPr id="63" name="Rectangle: Rounded Corners 26">
            <a:extLst>
              <a:ext uri="{FF2B5EF4-FFF2-40B4-BE49-F238E27FC236}">
                <a16:creationId xmlns:a16="http://schemas.microsoft.com/office/drawing/2014/main" id="{94508754-DFFE-5041-3660-A135E6677468}"/>
              </a:ext>
            </a:extLst>
          </p:cNvPr>
          <p:cNvSpPr/>
          <p:nvPr/>
        </p:nvSpPr>
        <p:spPr>
          <a:xfrm>
            <a:off x="10051350" y="275938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64" name="Rectangle: Rounded Corners 6">
            <a:extLst>
              <a:ext uri="{FF2B5EF4-FFF2-40B4-BE49-F238E27FC236}">
                <a16:creationId xmlns:a16="http://schemas.microsoft.com/office/drawing/2014/main" id="{F1C7C861-5AA0-B4A4-2E16-654D7027393D}"/>
              </a:ext>
            </a:extLst>
          </p:cNvPr>
          <p:cNvSpPr/>
          <p:nvPr/>
        </p:nvSpPr>
        <p:spPr>
          <a:xfrm>
            <a:off x="10850949" y="187327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2/6</a:t>
            </a:r>
          </a:p>
        </p:txBody>
      </p:sp>
      <p:sp>
        <p:nvSpPr>
          <p:cNvPr id="65" name="Rectangle: Rounded Corners 6">
            <a:extLst>
              <a:ext uri="{FF2B5EF4-FFF2-40B4-BE49-F238E27FC236}">
                <a16:creationId xmlns:a16="http://schemas.microsoft.com/office/drawing/2014/main" id="{754E7F87-DDC6-12E6-9626-F8A036919237}"/>
              </a:ext>
            </a:extLst>
          </p:cNvPr>
          <p:cNvSpPr/>
          <p:nvPr/>
        </p:nvSpPr>
        <p:spPr>
          <a:xfrm>
            <a:off x="10797403" y="513738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5/9</a:t>
            </a:r>
          </a:p>
        </p:txBody>
      </p:sp>
    </p:spTree>
    <p:extLst>
      <p:ext uri="{BB962C8B-B14F-4D97-AF65-F5344CB8AC3E}">
        <p14:creationId xmlns:p14="http://schemas.microsoft.com/office/powerpoint/2010/main" val="373532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2621246459"/>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2" name="Picture 1" descr="A diagram of a line with lines and letters&#10;&#10;Description automatically generated with medium confidence">
            <a:extLst>
              <a:ext uri="{FF2B5EF4-FFF2-40B4-BE49-F238E27FC236}">
                <a16:creationId xmlns:a16="http://schemas.microsoft.com/office/drawing/2014/main" id="{FBA04152-6069-D634-436C-B7AD25FB79C0}"/>
              </a:ext>
            </a:extLst>
          </p:cNvPr>
          <p:cNvPicPr>
            <a:picLocks noChangeAspect="1"/>
          </p:cNvPicPr>
          <p:nvPr/>
        </p:nvPicPr>
        <p:blipFill>
          <a:blip r:embed="rId4"/>
          <a:stretch>
            <a:fillRect/>
          </a:stretch>
        </p:blipFill>
        <p:spPr>
          <a:xfrm>
            <a:off x="311728" y="292497"/>
            <a:ext cx="3054928" cy="2735853"/>
          </a:xfrm>
          <a:prstGeom prst="rect">
            <a:avLst/>
          </a:prstGeom>
          <a:ln w="25400">
            <a:noFill/>
          </a:ln>
        </p:spPr>
      </p:pic>
      <p:pic>
        <p:nvPicPr>
          <p:cNvPr id="5" name="Picture 4" descr="A maths test with equations&#10;&#10;Description automatically generated with medium confidence">
            <a:extLst>
              <a:ext uri="{FF2B5EF4-FFF2-40B4-BE49-F238E27FC236}">
                <a16:creationId xmlns:a16="http://schemas.microsoft.com/office/drawing/2014/main" id="{02D5284B-5301-B530-1BA9-E2B569BF8326}"/>
              </a:ext>
            </a:extLst>
          </p:cNvPr>
          <p:cNvPicPr>
            <a:picLocks noChangeAspect="1"/>
          </p:cNvPicPr>
          <p:nvPr/>
        </p:nvPicPr>
        <p:blipFill>
          <a:blip r:embed="rId5"/>
          <a:stretch>
            <a:fillRect/>
          </a:stretch>
        </p:blipFill>
        <p:spPr>
          <a:xfrm>
            <a:off x="311726" y="3028350"/>
            <a:ext cx="3054929" cy="3259999"/>
          </a:xfrm>
          <a:prstGeom prst="rect">
            <a:avLst/>
          </a:prstGeom>
          <a:ln w="25400">
            <a:noFill/>
          </a:ln>
        </p:spPr>
      </p:pic>
      <p:pic>
        <p:nvPicPr>
          <p:cNvPr id="9" name="Picture 8" descr="A math equations and formulas on a piece of paper&#10;&#10;Description automatically generated">
            <a:extLst>
              <a:ext uri="{FF2B5EF4-FFF2-40B4-BE49-F238E27FC236}">
                <a16:creationId xmlns:a16="http://schemas.microsoft.com/office/drawing/2014/main" id="{DBEAA673-4327-218F-D6FF-04AB7E67014A}"/>
              </a:ext>
            </a:extLst>
          </p:cNvPr>
          <p:cNvPicPr>
            <a:picLocks noChangeAspect="1"/>
          </p:cNvPicPr>
          <p:nvPr/>
        </p:nvPicPr>
        <p:blipFill>
          <a:blip r:embed="rId6"/>
          <a:stretch>
            <a:fillRect/>
          </a:stretch>
        </p:blipFill>
        <p:spPr>
          <a:xfrm>
            <a:off x="3642013" y="1221509"/>
            <a:ext cx="3867151" cy="2336800"/>
          </a:xfrm>
          <a:prstGeom prst="rect">
            <a:avLst/>
          </a:prstGeom>
          <a:ln w="25400">
            <a:noFill/>
          </a:ln>
        </p:spPr>
      </p:pic>
      <p:pic>
        <p:nvPicPr>
          <p:cNvPr id="11" name="Picture 10" descr="A paper with math equations&#10;&#10;Description automatically generated with medium confidence">
            <a:extLst>
              <a:ext uri="{FF2B5EF4-FFF2-40B4-BE49-F238E27FC236}">
                <a16:creationId xmlns:a16="http://schemas.microsoft.com/office/drawing/2014/main" id="{A5AD4716-7453-AF6A-26D9-D8FCA5A1BF10}"/>
              </a:ext>
            </a:extLst>
          </p:cNvPr>
          <p:cNvPicPr>
            <a:picLocks noChangeAspect="1"/>
          </p:cNvPicPr>
          <p:nvPr/>
        </p:nvPicPr>
        <p:blipFill>
          <a:blip r:embed="rId7"/>
          <a:stretch>
            <a:fillRect/>
          </a:stretch>
        </p:blipFill>
        <p:spPr>
          <a:xfrm>
            <a:off x="8125517" y="693858"/>
            <a:ext cx="2717800" cy="2953065"/>
          </a:xfrm>
          <a:prstGeom prst="rect">
            <a:avLst/>
          </a:prstGeom>
          <a:ln w="25400">
            <a:noFill/>
          </a:ln>
        </p:spPr>
      </p:pic>
      <p:sp>
        <p:nvSpPr>
          <p:cNvPr id="12" name="TextBox 11">
            <a:extLst>
              <a:ext uri="{FF2B5EF4-FFF2-40B4-BE49-F238E27FC236}">
                <a16:creationId xmlns:a16="http://schemas.microsoft.com/office/drawing/2014/main" id="{52BBED1E-7E60-5289-E7C0-1CF0905C26BD}"/>
              </a:ext>
            </a:extLst>
          </p:cNvPr>
          <p:cNvSpPr txBox="1"/>
          <p:nvPr/>
        </p:nvSpPr>
        <p:spPr>
          <a:xfrm>
            <a:off x="3434055" y="3453767"/>
            <a:ext cx="3867151"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Moments about </a:t>
            </a:r>
            <a:r>
              <a:rPr lang="en-GB" sz="1500" i="1" dirty="0"/>
              <a:t>A</a:t>
            </a:r>
            <a:r>
              <a:rPr lang="en-GB" sz="1500" dirty="0"/>
              <a:t> with correct number of dimensionally correct terms </a:t>
            </a:r>
            <a:endParaRPr lang="en-GB" sz="1500" dirty="0">
              <a:solidFill>
                <a:sysClr val="windowText" lastClr="000000"/>
              </a:solidFill>
            </a:endParaRPr>
          </a:p>
        </p:txBody>
      </p:sp>
      <p:sp>
        <p:nvSpPr>
          <p:cNvPr id="13" name="Rectangle: Rounded Corners 26">
            <a:extLst>
              <a:ext uri="{FF2B5EF4-FFF2-40B4-BE49-F238E27FC236}">
                <a16:creationId xmlns:a16="http://schemas.microsoft.com/office/drawing/2014/main" id="{776D5AF6-F7A9-4AFB-B0C9-D68D2E228E63}"/>
              </a:ext>
            </a:extLst>
          </p:cNvPr>
          <p:cNvSpPr/>
          <p:nvPr/>
        </p:nvSpPr>
        <p:spPr>
          <a:xfrm>
            <a:off x="4950202" y="198024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4" name="TextBox 13">
            <a:extLst>
              <a:ext uri="{FF2B5EF4-FFF2-40B4-BE49-F238E27FC236}">
                <a16:creationId xmlns:a16="http://schemas.microsoft.com/office/drawing/2014/main" id="{2EFD32D3-E471-A03A-D221-EED4C167284B}"/>
              </a:ext>
            </a:extLst>
          </p:cNvPr>
          <p:cNvSpPr txBox="1"/>
          <p:nvPr/>
        </p:nvSpPr>
        <p:spPr>
          <a:xfrm>
            <a:off x="3434055" y="4356776"/>
            <a:ext cx="1905788"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15" name="Rectangle: Rounded Corners 26">
            <a:extLst>
              <a:ext uri="{FF2B5EF4-FFF2-40B4-BE49-F238E27FC236}">
                <a16:creationId xmlns:a16="http://schemas.microsoft.com/office/drawing/2014/main" id="{9D768203-D0BA-92AD-B236-3E03FD1C9660}"/>
              </a:ext>
            </a:extLst>
          </p:cNvPr>
          <p:cNvSpPr/>
          <p:nvPr/>
        </p:nvSpPr>
        <p:spPr>
          <a:xfrm>
            <a:off x="3469860" y="285661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EF3D38D-4BFC-3DD8-1DC8-600AFB546AE3}"/>
                  </a:ext>
                </a:extLst>
              </p:cNvPr>
              <p:cNvSpPr txBox="1"/>
              <p:nvPr/>
            </p:nvSpPr>
            <p:spPr>
              <a:xfrm>
                <a:off x="3434055" y="4817264"/>
                <a:ext cx="4064699" cy="656590"/>
              </a:xfrm>
              <a:prstGeom prst="rect">
                <a:avLst/>
              </a:prstGeom>
              <a:solidFill>
                <a:schemeClr val="tx2">
                  <a:lumMod val="20000"/>
                  <a:lumOff val="80000"/>
                </a:schemeClr>
              </a:solidFill>
            </p:spPr>
            <p:txBody>
              <a:bodyPr wrap="square" rtlCol="0">
                <a:spAutoFit/>
              </a:bodyPr>
              <a:lstStyle/>
              <a:p>
                <a:r>
                  <a:rPr lang="en-GB" sz="1500" dirty="0"/>
                  <a:t>A1* Given answer correctly explained and </a:t>
                </a:r>
                <a:endParaRPr lang="en-GB" sz="1500" dirty="0">
                  <a:latin typeface="Cambria Math" panose="02040503050406030204" pitchFamily="18" charset="0"/>
                </a:endParaRPr>
              </a:p>
              <a:p>
                <a14:m>
                  <m:oMath xmlns:m="http://schemas.openxmlformats.org/officeDocument/2006/math">
                    <m:r>
                      <m:rPr>
                        <m:sty m:val="p"/>
                      </m:rPr>
                      <a:rPr lang="en-GB" sz="1500">
                        <a:latin typeface="Cambria Math" panose="02040503050406030204" pitchFamily="18" charset="0"/>
                      </a:rPr>
                      <m:t>cos</m:t>
                    </m:r>
                    <m:r>
                      <a:rPr lang="en-GB" sz="1500" i="1">
                        <a:latin typeface="Cambria Math" panose="02040503050406030204" pitchFamily="18" charset="0"/>
                      </a:rPr>
                      <m:t>𝜃</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3</m:t>
                        </m:r>
                      </m:num>
                      <m:den>
                        <m:r>
                          <a:rPr lang="en-GB" sz="1500" i="1">
                            <a:latin typeface="Cambria Math" panose="02040503050406030204" pitchFamily="18" charset="0"/>
                          </a:rPr>
                          <m:t>5</m:t>
                        </m:r>
                      </m:den>
                    </m:f>
                  </m:oMath>
                </a14:m>
                <a:r>
                  <a:rPr lang="en-GB" sz="1500" dirty="0"/>
                  <a:t> used</a:t>
                </a:r>
                <a:r>
                  <a:rPr lang="en-GB" sz="1500" dirty="0">
                    <a:effectLst/>
                  </a:rPr>
                  <a:t> </a:t>
                </a:r>
                <a:endParaRPr lang="en-GB" sz="1500" dirty="0"/>
              </a:p>
            </p:txBody>
          </p:sp>
        </mc:Choice>
        <mc:Fallback xmlns="">
          <p:sp>
            <p:nvSpPr>
              <p:cNvPr id="17" name="TextBox 16">
                <a:extLst>
                  <a:ext uri="{FF2B5EF4-FFF2-40B4-BE49-F238E27FC236}">
                    <a16:creationId xmlns:a16="http://schemas.microsoft.com/office/drawing/2014/main" id="{8EF3D38D-4BFC-3DD8-1DC8-600AFB546AE3}"/>
                  </a:ext>
                </a:extLst>
              </p:cNvPr>
              <p:cNvSpPr txBox="1">
                <a:spLocks noRot="1" noChangeAspect="1" noMove="1" noResize="1" noEditPoints="1" noAdjustHandles="1" noChangeArrowheads="1" noChangeShapeType="1" noTextEdit="1"/>
              </p:cNvSpPr>
              <p:nvPr/>
            </p:nvSpPr>
            <p:spPr>
              <a:xfrm>
                <a:off x="3434055" y="4817264"/>
                <a:ext cx="4064699" cy="656590"/>
              </a:xfrm>
              <a:prstGeom prst="rect">
                <a:avLst/>
              </a:prstGeom>
              <a:blipFill>
                <a:blip r:embed="rId8"/>
                <a:stretch>
                  <a:fillRect l="-600" t="-1852" b="-1852"/>
                </a:stretch>
              </a:blipFill>
            </p:spPr>
            <p:txBody>
              <a:bodyPr/>
              <a:lstStyle/>
              <a:p>
                <a:r>
                  <a:rPr lang="en-GB">
                    <a:noFill/>
                  </a:rPr>
                  <a:t> </a:t>
                </a:r>
              </a:p>
            </p:txBody>
          </p:sp>
        </mc:Fallback>
      </mc:AlternateContent>
      <p:sp>
        <p:nvSpPr>
          <p:cNvPr id="18" name="Rectangle: Rounded Corners 26">
            <a:extLst>
              <a:ext uri="{FF2B5EF4-FFF2-40B4-BE49-F238E27FC236}">
                <a16:creationId xmlns:a16="http://schemas.microsoft.com/office/drawing/2014/main" id="{130403DD-A7F0-22F8-0592-23C89A49DA6F}"/>
              </a:ext>
            </a:extLst>
          </p:cNvPr>
          <p:cNvSpPr/>
          <p:nvPr/>
        </p:nvSpPr>
        <p:spPr>
          <a:xfrm>
            <a:off x="4260987" y="1852916"/>
            <a:ext cx="529363"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9" name="Rectangle: Rounded Corners 6">
            <a:extLst>
              <a:ext uri="{FF2B5EF4-FFF2-40B4-BE49-F238E27FC236}">
                <a16:creationId xmlns:a16="http://schemas.microsoft.com/office/drawing/2014/main" id="{4DABCA39-E8D6-401A-7F7D-421408EC3DE8}"/>
              </a:ext>
            </a:extLst>
          </p:cNvPr>
          <p:cNvSpPr/>
          <p:nvPr/>
        </p:nvSpPr>
        <p:spPr>
          <a:xfrm>
            <a:off x="6117799" y="218890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0" name="TextBox 19">
            <a:extLst>
              <a:ext uri="{FF2B5EF4-FFF2-40B4-BE49-F238E27FC236}">
                <a16:creationId xmlns:a16="http://schemas.microsoft.com/office/drawing/2014/main" id="{F1A7C998-303C-510C-7EC7-E8D3CA9B4E65}"/>
              </a:ext>
            </a:extLst>
          </p:cNvPr>
          <p:cNvSpPr txBox="1"/>
          <p:nvPr/>
        </p:nvSpPr>
        <p:spPr>
          <a:xfrm>
            <a:off x="7839299" y="3716173"/>
            <a:ext cx="4191390" cy="1292662"/>
          </a:xfrm>
          <a:prstGeom prst="rect">
            <a:avLst/>
          </a:prstGeom>
          <a:solidFill>
            <a:schemeClr val="tx2">
              <a:lumMod val="20000"/>
              <a:lumOff val="80000"/>
            </a:schemeClr>
          </a:solidFill>
        </p:spPr>
        <p:txBody>
          <a:bodyPr wrap="square" rtlCol="0">
            <a:spAutoFit/>
          </a:bodyPr>
          <a:lstStyle/>
          <a:p>
            <a:r>
              <a:rPr lang="en-GB" sz="1500" b="1" dirty="0"/>
              <a:t>Part b) </a:t>
            </a:r>
          </a:p>
          <a:p>
            <a:r>
              <a:rPr lang="en-GB" sz="1500" dirty="0"/>
              <a:t>M1: Attempt at vertical resolution, for the first equation, with the correct number of dimensionally correct terms. Condone sin/cos confusion for this mark</a:t>
            </a:r>
          </a:p>
        </p:txBody>
      </p:sp>
      <p:sp>
        <p:nvSpPr>
          <p:cNvPr id="21" name="Rectangle: Rounded Corners 26">
            <a:extLst>
              <a:ext uri="{FF2B5EF4-FFF2-40B4-BE49-F238E27FC236}">
                <a16:creationId xmlns:a16="http://schemas.microsoft.com/office/drawing/2014/main" id="{FD2663CF-DA2A-7F17-8C98-ED4F6CE2D9E3}"/>
              </a:ext>
            </a:extLst>
          </p:cNvPr>
          <p:cNvSpPr/>
          <p:nvPr/>
        </p:nvSpPr>
        <p:spPr>
          <a:xfrm>
            <a:off x="7918788" y="102901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TextBox 21">
            <a:extLst>
              <a:ext uri="{FF2B5EF4-FFF2-40B4-BE49-F238E27FC236}">
                <a16:creationId xmlns:a16="http://schemas.microsoft.com/office/drawing/2014/main" id="{AE45E53E-0653-960A-4E17-9C0E3FF130CF}"/>
              </a:ext>
            </a:extLst>
          </p:cNvPr>
          <p:cNvSpPr txBox="1"/>
          <p:nvPr/>
        </p:nvSpPr>
        <p:spPr>
          <a:xfrm>
            <a:off x="48109" y="6235211"/>
            <a:ext cx="3593904" cy="553998"/>
          </a:xfrm>
          <a:prstGeom prst="rect">
            <a:avLst/>
          </a:prstGeom>
          <a:solidFill>
            <a:schemeClr val="accent2">
              <a:lumMod val="20000"/>
              <a:lumOff val="80000"/>
            </a:schemeClr>
          </a:solidFill>
        </p:spPr>
        <p:txBody>
          <a:bodyPr wrap="square" rtlCol="0">
            <a:spAutoFit/>
          </a:bodyPr>
          <a:lstStyle/>
          <a:p>
            <a:r>
              <a:rPr lang="en-GB" sz="1500" dirty="0"/>
              <a:t>A0: They have used sin instead of cos when resolving </a:t>
            </a:r>
            <a:r>
              <a:rPr lang="en-GB" sz="1500" i="1" dirty="0"/>
              <a:t>S</a:t>
            </a:r>
            <a:endParaRPr lang="en-GB" sz="1500" dirty="0"/>
          </a:p>
        </p:txBody>
      </p:sp>
      <p:sp>
        <p:nvSpPr>
          <p:cNvPr id="23" name="Rectangle: Rounded Corners 26">
            <a:extLst>
              <a:ext uri="{FF2B5EF4-FFF2-40B4-BE49-F238E27FC236}">
                <a16:creationId xmlns:a16="http://schemas.microsoft.com/office/drawing/2014/main" id="{7F24E9DF-5FBE-38ED-3FE8-17C140B24F1F}"/>
              </a:ext>
            </a:extLst>
          </p:cNvPr>
          <p:cNvSpPr/>
          <p:nvPr/>
        </p:nvSpPr>
        <p:spPr>
          <a:xfrm>
            <a:off x="9934994" y="146793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4" name="TextBox 23">
            <a:extLst>
              <a:ext uri="{FF2B5EF4-FFF2-40B4-BE49-F238E27FC236}">
                <a16:creationId xmlns:a16="http://schemas.microsoft.com/office/drawing/2014/main" id="{AF30F6CA-612D-9461-C084-D79C7EB66D1B}"/>
              </a:ext>
            </a:extLst>
          </p:cNvPr>
          <p:cNvSpPr txBox="1"/>
          <p:nvPr/>
        </p:nvSpPr>
        <p:spPr>
          <a:xfrm>
            <a:off x="7918787" y="5147334"/>
            <a:ext cx="4191389" cy="1015663"/>
          </a:xfrm>
          <a:prstGeom prst="rect">
            <a:avLst/>
          </a:prstGeom>
          <a:solidFill>
            <a:schemeClr val="tx2">
              <a:lumMod val="20000"/>
              <a:lumOff val="80000"/>
            </a:schemeClr>
          </a:solidFill>
        </p:spPr>
        <p:txBody>
          <a:bodyPr wrap="square" rtlCol="0">
            <a:spAutoFit/>
          </a:bodyPr>
          <a:lstStyle/>
          <a:p>
            <a:r>
              <a:rPr lang="en-GB" sz="1500" dirty="0"/>
              <a:t>M1: Attempt at horizontal resolution, for the second equation, with the correct number of dimensionally correct terms. Condone sin/cos confusion for this mark</a:t>
            </a:r>
            <a:endParaRPr lang="en-GB" dirty="0"/>
          </a:p>
        </p:txBody>
      </p:sp>
      <p:sp>
        <p:nvSpPr>
          <p:cNvPr id="25" name="Rectangle: Rounded Corners 26">
            <a:extLst>
              <a:ext uri="{FF2B5EF4-FFF2-40B4-BE49-F238E27FC236}">
                <a16:creationId xmlns:a16="http://schemas.microsoft.com/office/drawing/2014/main" id="{631857BC-FD0B-B367-3DF6-CEC2D552E320}"/>
              </a:ext>
            </a:extLst>
          </p:cNvPr>
          <p:cNvSpPr/>
          <p:nvPr/>
        </p:nvSpPr>
        <p:spPr>
          <a:xfrm>
            <a:off x="7839299" y="185291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E62EE554-037A-6625-D1EC-7A81ACC4CB7B}"/>
              </a:ext>
            </a:extLst>
          </p:cNvPr>
          <p:cNvSpPr txBox="1"/>
          <p:nvPr/>
        </p:nvSpPr>
        <p:spPr>
          <a:xfrm>
            <a:off x="3526627" y="5573938"/>
            <a:ext cx="3203267" cy="553998"/>
          </a:xfrm>
          <a:prstGeom prst="rect">
            <a:avLst/>
          </a:prstGeom>
          <a:solidFill>
            <a:schemeClr val="accent2">
              <a:lumMod val="20000"/>
              <a:lumOff val="80000"/>
            </a:schemeClr>
          </a:solidFill>
        </p:spPr>
        <p:txBody>
          <a:bodyPr wrap="square" rtlCol="0">
            <a:spAutoFit/>
          </a:bodyPr>
          <a:lstStyle/>
          <a:p>
            <a:r>
              <a:rPr lang="en-GB" sz="1500" dirty="0"/>
              <a:t>A0: They have used cos instead of sin when resolving </a:t>
            </a:r>
            <a:r>
              <a:rPr lang="en-GB" sz="1500" i="1" dirty="0"/>
              <a:t>S</a:t>
            </a:r>
            <a:endParaRPr lang="en-GB" sz="1500" dirty="0"/>
          </a:p>
        </p:txBody>
      </p:sp>
      <p:sp>
        <p:nvSpPr>
          <p:cNvPr id="27" name="Rectangle: Rounded Corners 26">
            <a:extLst>
              <a:ext uri="{FF2B5EF4-FFF2-40B4-BE49-F238E27FC236}">
                <a16:creationId xmlns:a16="http://schemas.microsoft.com/office/drawing/2014/main" id="{5ABEA7C0-223B-8E22-B19E-ADF15493A842}"/>
              </a:ext>
            </a:extLst>
          </p:cNvPr>
          <p:cNvSpPr/>
          <p:nvPr/>
        </p:nvSpPr>
        <p:spPr>
          <a:xfrm>
            <a:off x="7767540" y="255742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8" name="Rectangle: Rounded Corners 26">
            <a:extLst>
              <a:ext uri="{FF2B5EF4-FFF2-40B4-BE49-F238E27FC236}">
                <a16:creationId xmlns:a16="http://schemas.microsoft.com/office/drawing/2014/main" id="{2729B33D-F863-318D-3CA5-65C11E35C8AF}"/>
              </a:ext>
            </a:extLst>
          </p:cNvPr>
          <p:cNvSpPr/>
          <p:nvPr/>
        </p:nvSpPr>
        <p:spPr>
          <a:xfrm>
            <a:off x="9934994" y="2310354"/>
            <a:ext cx="693656" cy="42102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9" name="TextBox 28">
            <a:extLst>
              <a:ext uri="{FF2B5EF4-FFF2-40B4-BE49-F238E27FC236}">
                <a16:creationId xmlns:a16="http://schemas.microsoft.com/office/drawing/2014/main" id="{83D980C1-7B2E-0529-B9F8-C98BDBEE434D}"/>
              </a:ext>
            </a:extLst>
          </p:cNvPr>
          <p:cNvSpPr txBox="1"/>
          <p:nvPr/>
        </p:nvSpPr>
        <p:spPr>
          <a:xfrm>
            <a:off x="3692434" y="6189045"/>
            <a:ext cx="4880344" cy="553998"/>
          </a:xfrm>
          <a:prstGeom prst="rect">
            <a:avLst/>
          </a:prstGeom>
          <a:solidFill>
            <a:schemeClr val="tx2">
              <a:lumMod val="20000"/>
              <a:lumOff val="80000"/>
            </a:schemeClr>
          </a:solidFill>
        </p:spPr>
        <p:txBody>
          <a:bodyPr wrap="square" rtlCol="0">
            <a:spAutoFit/>
          </a:bodyPr>
          <a:lstStyle/>
          <a:p>
            <a:r>
              <a:rPr lang="en-GB" sz="1500" dirty="0"/>
              <a:t>dM1: used </a:t>
            </a:r>
            <a:r>
              <a:rPr lang="en-GB" sz="1500" i="1" dirty="0"/>
              <a:t>F</a:t>
            </a:r>
            <a:r>
              <a:rPr lang="en-GB" sz="1500" dirty="0"/>
              <a:t> = </a:t>
            </a:r>
            <a:r>
              <a:rPr lang="en-GB" sz="1500" i="1" dirty="0" err="1"/>
              <a:t>μR</a:t>
            </a:r>
            <a:r>
              <a:rPr lang="en-GB" sz="1500" dirty="0"/>
              <a:t> and two equations to solve for </a:t>
            </a:r>
            <a:r>
              <a:rPr lang="en-GB" sz="1500" i="1" dirty="0"/>
              <a:t>μ</a:t>
            </a:r>
            <a:r>
              <a:rPr lang="en-GB" sz="1500" dirty="0"/>
              <a:t>. This mark is dependent on the previous two M marks</a:t>
            </a:r>
            <a:endParaRPr lang="en-GB" dirty="0"/>
          </a:p>
        </p:txBody>
      </p:sp>
      <p:sp>
        <p:nvSpPr>
          <p:cNvPr id="30" name="TextBox 29">
            <a:extLst>
              <a:ext uri="{FF2B5EF4-FFF2-40B4-BE49-F238E27FC236}">
                <a16:creationId xmlns:a16="http://schemas.microsoft.com/office/drawing/2014/main" id="{FF31F440-CE90-6AC5-CC54-59400B5427EB}"/>
              </a:ext>
            </a:extLst>
          </p:cNvPr>
          <p:cNvSpPr txBox="1"/>
          <p:nvPr/>
        </p:nvSpPr>
        <p:spPr>
          <a:xfrm>
            <a:off x="8888022" y="6376676"/>
            <a:ext cx="1955295" cy="323165"/>
          </a:xfrm>
          <a:prstGeom prst="rect">
            <a:avLst/>
          </a:prstGeom>
          <a:solidFill>
            <a:schemeClr val="accent2">
              <a:lumMod val="20000"/>
              <a:lumOff val="80000"/>
            </a:schemeClr>
          </a:solidFill>
        </p:spPr>
        <p:txBody>
          <a:bodyPr wrap="square" rtlCol="0">
            <a:spAutoFit/>
          </a:bodyPr>
          <a:lstStyle/>
          <a:p>
            <a:r>
              <a:rPr lang="en-GB" sz="1500" dirty="0"/>
              <a:t>A0: Incorrect answer </a:t>
            </a:r>
          </a:p>
        </p:txBody>
      </p:sp>
      <p:sp>
        <p:nvSpPr>
          <p:cNvPr id="31" name="Rectangle: Rounded Corners 26">
            <a:extLst>
              <a:ext uri="{FF2B5EF4-FFF2-40B4-BE49-F238E27FC236}">
                <a16:creationId xmlns:a16="http://schemas.microsoft.com/office/drawing/2014/main" id="{08C49441-00E0-37DB-38CE-A3220151B9FF}"/>
              </a:ext>
            </a:extLst>
          </p:cNvPr>
          <p:cNvSpPr/>
          <p:nvPr/>
        </p:nvSpPr>
        <p:spPr>
          <a:xfrm>
            <a:off x="7867141" y="310979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2" name="Rectangle: Rounded Corners 6">
            <a:extLst>
              <a:ext uri="{FF2B5EF4-FFF2-40B4-BE49-F238E27FC236}">
                <a16:creationId xmlns:a16="http://schemas.microsoft.com/office/drawing/2014/main" id="{2D52578E-4940-C3E1-7FC1-2B50C2C6BF81}"/>
              </a:ext>
            </a:extLst>
          </p:cNvPr>
          <p:cNvSpPr/>
          <p:nvPr/>
        </p:nvSpPr>
        <p:spPr>
          <a:xfrm>
            <a:off x="10925432" y="96807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3/6</a:t>
            </a:r>
          </a:p>
        </p:txBody>
      </p:sp>
      <p:sp>
        <p:nvSpPr>
          <p:cNvPr id="33" name="Rectangle: Rounded Corners 6">
            <a:extLst>
              <a:ext uri="{FF2B5EF4-FFF2-40B4-BE49-F238E27FC236}">
                <a16:creationId xmlns:a16="http://schemas.microsoft.com/office/drawing/2014/main" id="{C1A3B55B-8207-6400-B56D-F66429BDE5EF}"/>
              </a:ext>
            </a:extLst>
          </p:cNvPr>
          <p:cNvSpPr/>
          <p:nvPr/>
        </p:nvSpPr>
        <p:spPr>
          <a:xfrm>
            <a:off x="10925432" y="268564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6/9</a:t>
            </a:r>
          </a:p>
        </p:txBody>
      </p:sp>
    </p:spTree>
    <p:extLst>
      <p:ext uri="{BB962C8B-B14F-4D97-AF65-F5344CB8AC3E}">
        <p14:creationId xmlns:p14="http://schemas.microsoft.com/office/powerpoint/2010/main" val="426733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1477623952"/>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2" name="Picture 1" descr="A diagram of a line with lines and letters&#10;&#10;Description automatically generated with medium confidence">
            <a:extLst>
              <a:ext uri="{FF2B5EF4-FFF2-40B4-BE49-F238E27FC236}">
                <a16:creationId xmlns:a16="http://schemas.microsoft.com/office/drawing/2014/main" id="{EC6F6726-4CDB-99BE-B6EF-02DD58A47767}"/>
              </a:ext>
            </a:extLst>
          </p:cNvPr>
          <p:cNvPicPr>
            <a:picLocks noChangeAspect="1"/>
          </p:cNvPicPr>
          <p:nvPr/>
        </p:nvPicPr>
        <p:blipFill>
          <a:blip r:embed="rId4"/>
          <a:stretch>
            <a:fillRect/>
          </a:stretch>
        </p:blipFill>
        <p:spPr>
          <a:xfrm>
            <a:off x="311728" y="292497"/>
            <a:ext cx="3054928" cy="2735853"/>
          </a:xfrm>
          <a:prstGeom prst="rect">
            <a:avLst/>
          </a:prstGeom>
          <a:ln w="25400">
            <a:noFill/>
          </a:ln>
        </p:spPr>
      </p:pic>
      <p:pic>
        <p:nvPicPr>
          <p:cNvPr id="3" name="Picture 2" descr="A maths test with equations&#10;&#10;Description automatically generated with medium confidence">
            <a:extLst>
              <a:ext uri="{FF2B5EF4-FFF2-40B4-BE49-F238E27FC236}">
                <a16:creationId xmlns:a16="http://schemas.microsoft.com/office/drawing/2014/main" id="{5BE4E0EB-1D71-C90B-B198-109EB78D52AD}"/>
              </a:ext>
            </a:extLst>
          </p:cNvPr>
          <p:cNvPicPr>
            <a:picLocks noChangeAspect="1"/>
          </p:cNvPicPr>
          <p:nvPr/>
        </p:nvPicPr>
        <p:blipFill>
          <a:blip r:embed="rId5"/>
          <a:stretch>
            <a:fillRect/>
          </a:stretch>
        </p:blipFill>
        <p:spPr>
          <a:xfrm>
            <a:off x="311726" y="3028350"/>
            <a:ext cx="3054929" cy="3259999"/>
          </a:xfrm>
          <a:prstGeom prst="rect">
            <a:avLst/>
          </a:prstGeom>
          <a:ln w="25400">
            <a:noFill/>
          </a:ln>
        </p:spPr>
      </p:pic>
      <p:pic>
        <p:nvPicPr>
          <p:cNvPr id="8" name="Picture 7" descr="A close-up of a note&#10;&#10;Description automatically generated">
            <a:extLst>
              <a:ext uri="{FF2B5EF4-FFF2-40B4-BE49-F238E27FC236}">
                <a16:creationId xmlns:a16="http://schemas.microsoft.com/office/drawing/2014/main" id="{123451C8-8CA3-9CB9-B132-BD9A12548F6E}"/>
              </a:ext>
            </a:extLst>
          </p:cNvPr>
          <p:cNvPicPr>
            <a:picLocks noChangeAspect="1"/>
          </p:cNvPicPr>
          <p:nvPr/>
        </p:nvPicPr>
        <p:blipFill>
          <a:blip r:embed="rId6"/>
          <a:stretch>
            <a:fillRect/>
          </a:stretch>
        </p:blipFill>
        <p:spPr>
          <a:xfrm>
            <a:off x="3679537" y="1137805"/>
            <a:ext cx="3843482" cy="1156855"/>
          </a:xfrm>
          <a:prstGeom prst="rect">
            <a:avLst/>
          </a:prstGeom>
        </p:spPr>
      </p:pic>
      <p:pic>
        <p:nvPicPr>
          <p:cNvPr id="10" name="Picture 9" descr="A close-up of a math equation&#10;&#10;Description automatically generated">
            <a:extLst>
              <a:ext uri="{FF2B5EF4-FFF2-40B4-BE49-F238E27FC236}">
                <a16:creationId xmlns:a16="http://schemas.microsoft.com/office/drawing/2014/main" id="{171DB37A-8FC1-7756-D377-DB75EA8E25AA}"/>
              </a:ext>
            </a:extLst>
          </p:cNvPr>
          <p:cNvPicPr>
            <a:picLocks noChangeAspect="1"/>
          </p:cNvPicPr>
          <p:nvPr/>
        </p:nvPicPr>
        <p:blipFill>
          <a:blip r:embed="rId7"/>
          <a:stretch>
            <a:fillRect/>
          </a:stretch>
        </p:blipFill>
        <p:spPr>
          <a:xfrm>
            <a:off x="3679537" y="2294660"/>
            <a:ext cx="3843482" cy="1156855"/>
          </a:xfrm>
          <a:prstGeom prst="rect">
            <a:avLst/>
          </a:prstGeom>
        </p:spPr>
      </p:pic>
      <p:pic>
        <p:nvPicPr>
          <p:cNvPr id="12" name="Picture 11" descr="A paper with mathematical equations&#10;&#10;Description automatically generated">
            <a:extLst>
              <a:ext uri="{FF2B5EF4-FFF2-40B4-BE49-F238E27FC236}">
                <a16:creationId xmlns:a16="http://schemas.microsoft.com/office/drawing/2014/main" id="{FA40000C-E683-E993-D434-E2D2287124A3}"/>
              </a:ext>
            </a:extLst>
          </p:cNvPr>
          <p:cNvPicPr>
            <a:picLocks noChangeAspect="1"/>
          </p:cNvPicPr>
          <p:nvPr/>
        </p:nvPicPr>
        <p:blipFill>
          <a:blip r:embed="rId8"/>
          <a:stretch>
            <a:fillRect/>
          </a:stretch>
        </p:blipFill>
        <p:spPr>
          <a:xfrm>
            <a:off x="8080359" y="803445"/>
            <a:ext cx="3054928" cy="3358973"/>
          </a:xfrm>
          <a:prstGeom prst="rect">
            <a:avLst/>
          </a:prstGeom>
        </p:spPr>
      </p:pic>
      <p:sp>
        <p:nvSpPr>
          <p:cNvPr id="13" name="TextBox 12">
            <a:extLst>
              <a:ext uri="{FF2B5EF4-FFF2-40B4-BE49-F238E27FC236}">
                <a16:creationId xmlns:a16="http://schemas.microsoft.com/office/drawing/2014/main" id="{FEF08938-0703-1085-E4D2-A25975DAE19A}"/>
              </a:ext>
            </a:extLst>
          </p:cNvPr>
          <p:cNvSpPr txBox="1"/>
          <p:nvPr/>
        </p:nvSpPr>
        <p:spPr>
          <a:xfrm>
            <a:off x="3366655" y="3409951"/>
            <a:ext cx="3867151"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Moments about A with correct number of dimensionally correct terms</a:t>
            </a:r>
          </a:p>
        </p:txBody>
      </p:sp>
      <p:sp>
        <p:nvSpPr>
          <p:cNvPr id="14" name="Rectangle: Rounded Corners 26">
            <a:extLst>
              <a:ext uri="{FF2B5EF4-FFF2-40B4-BE49-F238E27FC236}">
                <a16:creationId xmlns:a16="http://schemas.microsoft.com/office/drawing/2014/main" id="{7549E724-1DBB-0340-0BCB-4BD1CB6DB5E8}"/>
              </a:ext>
            </a:extLst>
          </p:cNvPr>
          <p:cNvSpPr/>
          <p:nvPr/>
        </p:nvSpPr>
        <p:spPr>
          <a:xfrm>
            <a:off x="5081750" y="12754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718EDA2A-C274-1EEC-F0E1-FF82BE0B3134}"/>
              </a:ext>
            </a:extLst>
          </p:cNvPr>
          <p:cNvSpPr txBox="1"/>
          <p:nvPr/>
        </p:nvSpPr>
        <p:spPr>
          <a:xfrm>
            <a:off x="3394442" y="4396276"/>
            <a:ext cx="1905788"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16" name="Rectangle: Rounded Corners 26">
            <a:extLst>
              <a:ext uri="{FF2B5EF4-FFF2-40B4-BE49-F238E27FC236}">
                <a16:creationId xmlns:a16="http://schemas.microsoft.com/office/drawing/2014/main" id="{18725C69-410B-181D-C558-F1DD60D3959C}"/>
              </a:ext>
            </a:extLst>
          </p:cNvPr>
          <p:cNvSpPr/>
          <p:nvPr/>
        </p:nvSpPr>
        <p:spPr>
          <a:xfrm>
            <a:off x="3607716" y="21968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8D24B14-6969-1F53-25F7-847B043EBFF3}"/>
                  </a:ext>
                </a:extLst>
              </p:cNvPr>
              <p:cNvSpPr txBox="1"/>
              <p:nvPr/>
            </p:nvSpPr>
            <p:spPr>
              <a:xfrm>
                <a:off x="3434055" y="4817264"/>
                <a:ext cx="3799751" cy="656590"/>
              </a:xfrm>
              <a:prstGeom prst="rect">
                <a:avLst/>
              </a:prstGeom>
              <a:solidFill>
                <a:schemeClr val="tx2">
                  <a:lumMod val="20000"/>
                  <a:lumOff val="80000"/>
                </a:schemeClr>
              </a:solidFill>
            </p:spPr>
            <p:txBody>
              <a:bodyPr wrap="square" rtlCol="0">
                <a:spAutoFit/>
              </a:bodyPr>
              <a:lstStyle/>
              <a:p>
                <a:r>
                  <a:rPr lang="en-GB" sz="1500" dirty="0"/>
                  <a:t>A1* Given answer correctly derived with </a:t>
                </a:r>
                <a14:m>
                  <m:oMath xmlns:m="http://schemas.openxmlformats.org/officeDocument/2006/math">
                    <m:r>
                      <m:rPr>
                        <m:sty m:val="p"/>
                      </m:rPr>
                      <a:rPr lang="en-GB" sz="1500">
                        <a:latin typeface="Cambria Math" panose="02040503050406030204" pitchFamily="18" charset="0"/>
                      </a:rPr>
                      <m:t>cos</m:t>
                    </m:r>
                    <m:r>
                      <a:rPr lang="en-GB" sz="1500" i="1">
                        <a:latin typeface="Cambria Math" panose="02040503050406030204" pitchFamily="18" charset="0"/>
                      </a:rPr>
                      <m:t>𝜃</m:t>
                    </m:r>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3</m:t>
                        </m:r>
                      </m:num>
                      <m:den>
                        <m:r>
                          <a:rPr lang="en-GB" sz="1500" i="1">
                            <a:latin typeface="Cambria Math" panose="02040503050406030204" pitchFamily="18" charset="0"/>
                          </a:rPr>
                          <m:t>5</m:t>
                        </m:r>
                      </m:den>
                    </m:f>
                  </m:oMath>
                </a14:m>
                <a:r>
                  <a:rPr lang="en-GB" sz="1500" dirty="0"/>
                  <a:t> used</a:t>
                </a:r>
                <a:r>
                  <a:rPr lang="en-GB" sz="1500" dirty="0">
                    <a:effectLst/>
                  </a:rPr>
                  <a:t> </a:t>
                </a:r>
                <a:endParaRPr lang="en-GB" sz="1500" dirty="0"/>
              </a:p>
            </p:txBody>
          </p:sp>
        </mc:Choice>
        <mc:Fallback xmlns="">
          <p:sp>
            <p:nvSpPr>
              <p:cNvPr id="5" name="TextBox 4">
                <a:extLst>
                  <a:ext uri="{FF2B5EF4-FFF2-40B4-BE49-F238E27FC236}">
                    <a16:creationId xmlns:a16="http://schemas.microsoft.com/office/drawing/2014/main" id="{28D24B14-6969-1F53-25F7-847B043EBFF3}"/>
                  </a:ext>
                </a:extLst>
              </p:cNvPr>
              <p:cNvSpPr txBox="1">
                <a:spLocks noRot="1" noChangeAspect="1" noMove="1" noResize="1" noEditPoints="1" noAdjustHandles="1" noChangeArrowheads="1" noChangeShapeType="1" noTextEdit="1"/>
              </p:cNvSpPr>
              <p:nvPr/>
            </p:nvSpPr>
            <p:spPr>
              <a:xfrm>
                <a:off x="3434055" y="4817264"/>
                <a:ext cx="3799751" cy="656590"/>
              </a:xfrm>
              <a:prstGeom prst="rect">
                <a:avLst/>
              </a:prstGeom>
              <a:blipFill>
                <a:blip r:embed="rId9"/>
                <a:stretch>
                  <a:fillRect l="-667" t="-1887" b="-1887"/>
                </a:stretch>
              </a:blipFill>
            </p:spPr>
            <p:txBody>
              <a:bodyPr/>
              <a:lstStyle/>
              <a:p>
                <a:r>
                  <a:rPr lang="en-US">
                    <a:noFill/>
                  </a:rPr>
                  <a:t> </a:t>
                </a:r>
              </a:p>
            </p:txBody>
          </p:sp>
        </mc:Fallback>
      </mc:AlternateContent>
      <p:sp>
        <p:nvSpPr>
          <p:cNvPr id="9" name="Rectangle: Rounded Corners 26">
            <a:extLst>
              <a:ext uri="{FF2B5EF4-FFF2-40B4-BE49-F238E27FC236}">
                <a16:creationId xmlns:a16="http://schemas.microsoft.com/office/drawing/2014/main" id="{43BD32B9-3EE0-5D9A-9315-2E54C5952F78}"/>
              </a:ext>
            </a:extLst>
          </p:cNvPr>
          <p:cNvSpPr/>
          <p:nvPr/>
        </p:nvSpPr>
        <p:spPr>
          <a:xfrm>
            <a:off x="4817068" y="2900340"/>
            <a:ext cx="529363"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1" name="Rectangle: Rounded Corners 6">
            <a:extLst>
              <a:ext uri="{FF2B5EF4-FFF2-40B4-BE49-F238E27FC236}">
                <a16:creationId xmlns:a16="http://schemas.microsoft.com/office/drawing/2014/main" id="{045C84B5-3529-9F27-528B-EB89043BC574}"/>
              </a:ext>
            </a:extLst>
          </p:cNvPr>
          <p:cNvSpPr/>
          <p:nvPr/>
        </p:nvSpPr>
        <p:spPr>
          <a:xfrm>
            <a:off x="6651987" y="173937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17" name="TextBox 16">
            <a:extLst>
              <a:ext uri="{FF2B5EF4-FFF2-40B4-BE49-F238E27FC236}">
                <a16:creationId xmlns:a16="http://schemas.microsoft.com/office/drawing/2014/main" id="{5E9827E0-D7D9-F847-1C5F-F8D9A5EDB0F1}"/>
              </a:ext>
            </a:extLst>
          </p:cNvPr>
          <p:cNvSpPr txBox="1"/>
          <p:nvPr/>
        </p:nvSpPr>
        <p:spPr>
          <a:xfrm>
            <a:off x="3394442" y="5565338"/>
            <a:ext cx="3867151" cy="784830"/>
          </a:xfrm>
          <a:prstGeom prst="rect">
            <a:avLst/>
          </a:prstGeom>
          <a:solidFill>
            <a:schemeClr val="tx2">
              <a:lumMod val="20000"/>
              <a:lumOff val="80000"/>
            </a:schemeClr>
          </a:solidFill>
        </p:spPr>
        <p:txBody>
          <a:bodyPr wrap="square" rtlCol="0">
            <a:spAutoFit/>
          </a:bodyPr>
          <a:lstStyle/>
          <a:p>
            <a:r>
              <a:rPr lang="en-GB" sz="1500" b="1" dirty="0"/>
              <a:t>Part b) </a:t>
            </a:r>
          </a:p>
          <a:p>
            <a:r>
              <a:rPr lang="en-GB" sz="1500" dirty="0"/>
              <a:t>M1: Attempt at vertical resolution with the correct number of dimensionally correct terms</a:t>
            </a:r>
          </a:p>
        </p:txBody>
      </p:sp>
      <p:sp>
        <p:nvSpPr>
          <p:cNvPr id="18" name="Rectangle: Rounded Corners 26">
            <a:extLst>
              <a:ext uri="{FF2B5EF4-FFF2-40B4-BE49-F238E27FC236}">
                <a16:creationId xmlns:a16="http://schemas.microsoft.com/office/drawing/2014/main" id="{8317A55D-C2C7-31F3-4AC4-0E427FE1E6C6}"/>
              </a:ext>
            </a:extLst>
          </p:cNvPr>
          <p:cNvSpPr/>
          <p:nvPr/>
        </p:nvSpPr>
        <p:spPr>
          <a:xfrm>
            <a:off x="8022567" y="113780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9" name="TextBox 18">
            <a:extLst>
              <a:ext uri="{FF2B5EF4-FFF2-40B4-BE49-F238E27FC236}">
                <a16:creationId xmlns:a16="http://schemas.microsoft.com/office/drawing/2014/main" id="{68E2E703-6D2D-5DBF-402E-FB39CC868094}"/>
              </a:ext>
            </a:extLst>
          </p:cNvPr>
          <p:cNvSpPr txBox="1"/>
          <p:nvPr/>
        </p:nvSpPr>
        <p:spPr>
          <a:xfrm>
            <a:off x="164383" y="6403920"/>
            <a:ext cx="1905788"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20" name="Rectangle: Rounded Corners 26">
            <a:extLst>
              <a:ext uri="{FF2B5EF4-FFF2-40B4-BE49-F238E27FC236}">
                <a16:creationId xmlns:a16="http://schemas.microsoft.com/office/drawing/2014/main" id="{8777547A-E41B-C782-FA88-5AC67DC92F09}"/>
              </a:ext>
            </a:extLst>
          </p:cNvPr>
          <p:cNvSpPr/>
          <p:nvPr/>
        </p:nvSpPr>
        <p:spPr>
          <a:xfrm>
            <a:off x="8080359" y="167723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1" name="TextBox 20">
            <a:extLst>
              <a:ext uri="{FF2B5EF4-FFF2-40B4-BE49-F238E27FC236}">
                <a16:creationId xmlns:a16="http://schemas.microsoft.com/office/drawing/2014/main" id="{90B487F3-0976-FBD4-648D-09677B4116E1}"/>
              </a:ext>
            </a:extLst>
          </p:cNvPr>
          <p:cNvSpPr txBox="1"/>
          <p:nvPr/>
        </p:nvSpPr>
        <p:spPr>
          <a:xfrm>
            <a:off x="7657083" y="4159982"/>
            <a:ext cx="3983070" cy="553998"/>
          </a:xfrm>
          <a:prstGeom prst="rect">
            <a:avLst/>
          </a:prstGeom>
          <a:solidFill>
            <a:schemeClr val="tx2">
              <a:lumMod val="20000"/>
              <a:lumOff val="80000"/>
            </a:schemeClr>
          </a:solidFill>
        </p:spPr>
        <p:txBody>
          <a:bodyPr wrap="square" rtlCol="0">
            <a:spAutoFit/>
          </a:bodyPr>
          <a:lstStyle/>
          <a:p>
            <a:r>
              <a:rPr lang="en-GB" sz="1500" dirty="0"/>
              <a:t>M1: Attempt at horizontal resolution with the correct number of dimensionally correct terms</a:t>
            </a:r>
          </a:p>
        </p:txBody>
      </p:sp>
      <p:sp>
        <p:nvSpPr>
          <p:cNvPr id="22" name="Rectangle: Rounded Corners 26">
            <a:extLst>
              <a:ext uri="{FF2B5EF4-FFF2-40B4-BE49-F238E27FC236}">
                <a16:creationId xmlns:a16="http://schemas.microsoft.com/office/drawing/2014/main" id="{2D522D01-AE76-4368-9E3A-C90621E61987}"/>
              </a:ext>
            </a:extLst>
          </p:cNvPr>
          <p:cNvSpPr/>
          <p:nvPr/>
        </p:nvSpPr>
        <p:spPr>
          <a:xfrm>
            <a:off x="8022567" y="262591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E9F91328-C388-AF99-1718-3543E9C815CF}"/>
              </a:ext>
            </a:extLst>
          </p:cNvPr>
          <p:cNvSpPr txBox="1"/>
          <p:nvPr/>
        </p:nvSpPr>
        <p:spPr>
          <a:xfrm>
            <a:off x="3440643" y="6442233"/>
            <a:ext cx="1905788" cy="323165"/>
          </a:xfrm>
          <a:prstGeom prst="rect">
            <a:avLst/>
          </a:prstGeom>
          <a:solidFill>
            <a:schemeClr val="tx2">
              <a:lumMod val="20000"/>
              <a:lumOff val="80000"/>
            </a:schemeClr>
          </a:solidFill>
        </p:spPr>
        <p:txBody>
          <a:bodyPr wrap="square" rtlCol="0">
            <a:spAutoFit/>
          </a:bodyPr>
          <a:lstStyle/>
          <a:p>
            <a:r>
              <a:rPr lang="en-GB" sz="1500" dirty="0"/>
              <a:t>A1: Correct equation</a:t>
            </a:r>
          </a:p>
        </p:txBody>
      </p:sp>
      <p:sp>
        <p:nvSpPr>
          <p:cNvPr id="24" name="Rectangle: Rounded Corners 26">
            <a:extLst>
              <a:ext uri="{FF2B5EF4-FFF2-40B4-BE49-F238E27FC236}">
                <a16:creationId xmlns:a16="http://schemas.microsoft.com/office/drawing/2014/main" id="{95FD8F37-1B69-D151-8816-472C8671747C}"/>
              </a:ext>
            </a:extLst>
          </p:cNvPr>
          <p:cNvSpPr/>
          <p:nvPr/>
        </p:nvSpPr>
        <p:spPr>
          <a:xfrm>
            <a:off x="8022567" y="314763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5" name="Rectangle: Rounded Corners 26">
            <a:extLst>
              <a:ext uri="{FF2B5EF4-FFF2-40B4-BE49-F238E27FC236}">
                <a16:creationId xmlns:a16="http://schemas.microsoft.com/office/drawing/2014/main" id="{DE26F776-B10F-29A8-E56D-B6A6615576C2}"/>
              </a:ext>
            </a:extLst>
          </p:cNvPr>
          <p:cNvSpPr/>
          <p:nvPr/>
        </p:nvSpPr>
        <p:spPr>
          <a:xfrm>
            <a:off x="9934994" y="2310354"/>
            <a:ext cx="693656" cy="42102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D9F88030-3C48-E603-AE82-9B1CE3DE036F}"/>
                  </a:ext>
                </a:extLst>
              </p:cNvPr>
              <p:cNvSpPr txBox="1"/>
              <p:nvPr/>
            </p:nvSpPr>
            <p:spPr>
              <a:xfrm>
                <a:off x="7692530" y="4873128"/>
                <a:ext cx="3830585" cy="784830"/>
              </a:xfrm>
              <a:prstGeom prst="rect">
                <a:avLst/>
              </a:prstGeom>
              <a:solidFill>
                <a:schemeClr val="tx2">
                  <a:lumMod val="20000"/>
                  <a:lumOff val="80000"/>
                </a:schemeClr>
              </a:solidFill>
            </p:spPr>
            <p:txBody>
              <a:bodyPr wrap="square" rtlCol="0">
                <a:spAutoFit/>
              </a:bodyPr>
              <a:lstStyle/>
              <a:p>
                <a:r>
                  <a:rPr lang="en-GB" sz="1500" dirty="0"/>
                  <a:t>dM1: They have used </a:t>
                </a:r>
                <a14:m>
                  <m:oMath xmlns:m="http://schemas.openxmlformats.org/officeDocument/2006/math">
                    <m:r>
                      <a:rPr lang="en-GB" sz="1500" i="1">
                        <a:latin typeface="Cambria Math" panose="02040503050406030204" pitchFamily="18" charset="0"/>
                      </a:rPr>
                      <m:t>𝐹</m:t>
                    </m:r>
                    <m:r>
                      <a:rPr lang="en-GB" sz="1500" i="1">
                        <a:latin typeface="Cambria Math" panose="02040503050406030204" pitchFamily="18" charset="0"/>
                      </a:rPr>
                      <m:t>=</m:t>
                    </m:r>
                    <m:r>
                      <a:rPr lang="en-GB" sz="1500" i="1">
                        <a:latin typeface="Cambria Math" panose="02040503050406030204" pitchFamily="18" charset="0"/>
                      </a:rPr>
                      <m:t>𝜇</m:t>
                    </m:r>
                    <m:r>
                      <a:rPr lang="en-GB" sz="1500" i="1">
                        <a:latin typeface="Cambria Math" panose="02040503050406030204" pitchFamily="18" charset="0"/>
                      </a:rPr>
                      <m:t>𝑅</m:t>
                    </m:r>
                  </m:oMath>
                </a14:m>
                <a:r>
                  <a:rPr lang="en-GB" sz="1500" dirty="0"/>
                  <a:t> and their two equations to solve for </a:t>
                </a:r>
                <a14:m>
                  <m:oMath xmlns:m="http://schemas.openxmlformats.org/officeDocument/2006/math">
                    <m:r>
                      <a:rPr lang="en-GB" sz="1500" i="1">
                        <a:latin typeface="Cambria Math" panose="02040503050406030204" pitchFamily="18" charset="0"/>
                      </a:rPr>
                      <m:t>𝜇</m:t>
                    </m:r>
                  </m:oMath>
                </a14:m>
                <a:r>
                  <a:rPr lang="en-GB" sz="1500" dirty="0"/>
                  <a:t>, this mark is dependent on the two M marks</a:t>
                </a:r>
              </a:p>
            </p:txBody>
          </p:sp>
        </mc:Choice>
        <mc:Fallback xmlns="">
          <p:sp>
            <p:nvSpPr>
              <p:cNvPr id="26" name="TextBox 25">
                <a:extLst>
                  <a:ext uri="{FF2B5EF4-FFF2-40B4-BE49-F238E27FC236}">
                    <a16:creationId xmlns:a16="http://schemas.microsoft.com/office/drawing/2014/main" id="{D9F88030-3C48-E603-AE82-9B1CE3DE036F}"/>
                  </a:ext>
                </a:extLst>
              </p:cNvPr>
              <p:cNvSpPr txBox="1">
                <a:spLocks noRot="1" noChangeAspect="1" noMove="1" noResize="1" noEditPoints="1" noAdjustHandles="1" noChangeArrowheads="1" noChangeShapeType="1" noTextEdit="1"/>
              </p:cNvSpPr>
              <p:nvPr/>
            </p:nvSpPr>
            <p:spPr>
              <a:xfrm>
                <a:off x="7692530" y="4873128"/>
                <a:ext cx="3830585" cy="784830"/>
              </a:xfrm>
              <a:prstGeom prst="rect">
                <a:avLst/>
              </a:prstGeom>
              <a:blipFill>
                <a:blip r:embed="rId10"/>
                <a:stretch>
                  <a:fillRect l="-637" t="-1550" b="-7752"/>
                </a:stretch>
              </a:blipFill>
            </p:spPr>
            <p:txBody>
              <a:bodyPr/>
              <a:lstStyle/>
              <a:p>
                <a:r>
                  <a:rPr lang="en-GB">
                    <a:noFill/>
                  </a:rPr>
                  <a:t> </a:t>
                </a:r>
              </a:p>
            </p:txBody>
          </p:sp>
        </mc:Fallback>
      </mc:AlternateContent>
      <p:sp>
        <p:nvSpPr>
          <p:cNvPr id="27" name="Rectangle: Rounded Corners 26">
            <a:extLst>
              <a:ext uri="{FF2B5EF4-FFF2-40B4-BE49-F238E27FC236}">
                <a16:creationId xmlns:a16="http://schemas.microsoft.com/office/drawing/2014/main" id="{5E425E47-6CED-F6A7-8101-D30B638E2DF4}"/>
              </a:ext>
            </a:extLst>
          </p:cNvPr>
          <p:cNvSpPr/>
          <p:nvPr/>
        </p:nvSpPr>
        <p:spPr>
          <a:xfrm>
            <a:off x="9941907" y="3224402"/>
            <a:ext cx="693656" cy="42102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9" name="TextBox 28">
            <a:extLst>
              <a:ext uri="{FF2B5EF4-FFF2-40B4-BE49-F238E27FC236}">
                <a16:creationId xmlns:a16="http://schemas.microsoft.com/office/drawing/2014/main" id="{280C2242-9B3A-3BEA-BD3C-0B238ED7E633}"/>
              </a:ext>
            </a:extLst>
          </p:cNvPr>
          <p:cNvSpPr txBox="1"/>
          <p:nvPr/>
        </p:nvSpPr>
        <p:spPr>
          <a:xfrm>
            <a:off x="7722489" y="5766710"/>
            <a:ext cx="3830585" cy="784830"/>
          </a:xfrm>
          <a:prstGeom prst="rect">
            <a:avLst/>
          </a:prstGeom>
          <a:solidFill>
            <a:schemeClr val="accent2">
              <a:lumMod val="20000"/>
              <a:lumOff val="80000"/>
            </a:schemeClr>
          </a:solidFill>
        </p:spPr>
        <p:txBody>
          <a:bodyPr wrap="square" rtlCol="0">
            <a:spAutoFit/>
          </a:bodyPr>
          <a:lstStyle/>
          <a:p>
            <a:r>
              <a:rPr lang="en-GB" sz="1500" dirty="0"/>
              <a:t>A0: Incorrect answer - candidate makes a slip in their manipulation and gives the reciprocal of the correct answer </a:t>
            </a:r>
          </a:p>
        </p:txBody>
      </p:sp>
      <p:sp>
        <p:nvSpPr>
          <p:cNvPr id="30" name="Rectangle: Rounded Corners 26">
            <a:extLst>
              <a:ext uri="{FF2B5EF4-FFF2-40B4-BE49-F238E27FC236}">
                <a16:creationId xmlns:a16="http://schemas.microsoft.com/office/drawing/2014/main" id="{833C1BD9-2A89-464D-04BF-859F551D90F3}"/>
              </a:ext>
            </a:extLst>
          </p:cNvPr>
          <p:cNvSpPr/>
          <p:nvPr/>
        </p:nvSpPr>
        <p:spPr>
          <a:xfrm>
            <a:off x="8511356" y="372671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1" name="Rectangle: Rounded Corners 6">
            <a:extLst>
              <a:ext uri="{FF2B5EF4-FFF2-40B4-BE49-F238E27FC236}">
                <a16:creationId xmlns:a16="http://schemas.microsoft.com/office/drawing/2014/main" id="{BC98362A-CC5A-547D-FB39-25653EDBF72D}"/>
              </a:ext>
            </a:extLst>
          </p:cNvPr>
          <p:cNvSpPr/>
          <p:nvPr/>
        </p:nvSpPr>
        <p:spPr>
          <a:xfrm>
            <a:off x="10483949" y="136925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5/6</a:t>
            </a:r>
          </a:p>
        </p:txBody>
      </p:sp>
      <p:sp>
        <p:nvSpPr>
          <p:cNvPr id="32" name="Rectangle: Rounded Corners 6">
            <a:extLst>
              <a:ext uri="{FF2B5EF4-FFF2-40B4-BE49-F238E27FC236}">
                <a16:creationId xmlns:a16="http://schemas.microsoft.com/office/drawing/2014/main" id="{B1D1EBFE-879E-C671-E8B6-D7F06ECA7E27}"/>
              </a:ext>
            </a:extLst>
          </p:cNvPr>
          <p:cNvSpPr/>
          <p:nvPr/>
        </p:nvSpPr>
        <p:spPr>
          <a:xfrm>
            <a:off x="10942413" y="329556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8/9</a:t>
            </a:r>
          </a:p>
        </p:txBody>
      </p:sp>
    </p:spTree>
    <p:extLst>
      <p:ext uri="{BB962C8B-B14F-4D97-AF65-F5344CB8AC3E}">
        <p14:creationId xmlns:p14="http://schemas.microsoft.com/office/powerpoint/2010/main" val="404692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5" grpId="0" animBg="1"/>
      <p:bldP spid="9" grpId="0" animBg="1"/>
      <p:bldP spid="11"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1" grpId="0" animBg="1"/>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4E76-96C9-6624-1128-C6F66340B4FA}"/>
              </a:ext>
            </a:extLst>
          </p:cNvPr>
          <p:cNvSpPr>
            <a:spLocks noGrp="1"/>
          </p:cNvSpPr>
          <p:nvPr>
            <p:ph type="title"/>
          </p:nvPr>
        </p:nvSpPr>
        <p:spPr/>
        <p:txBody>
          <a:bodyPr/>
          <a:lstStyle/>
          <a:p>
            <a:r>
              <a:rPr lang="en-GB" dirty="0"/>
              <a:t>Supporting documents</a:t>
            </a:r>
          </a:p>
        </p:txBody>
      </p:sp>
      <p:graphicFrame>
        <p:nvGraphicFramePr>
          <p:cNvPr id="5" name="Table 4">
            <a:extLst>
              <a:ext uri="{FF2B5EF4-FFF2-40B4-BE49-F238E27FC236}">
                <a16:creationId xmlns:a16="http://schemas.microsoft.com/office/drawing/2014/main" id="{24C1A7F6-D464-E001-2719-943042680019}"/>
              </a:ext>
            </a:extLst>
          </p:cNvPr>
          <p:cNvGraphicFramePr>
            <a:graphicFrameLocks noGrp="1"/>
          </p:cNvGraphicFramePr>
          <p:nvPr>
            <p:extLst>
              <p:ext uri="{D42A27DB-BD31-4B8C-83A1-F6EECF244321}">
                <p14:modId xmlns:p14="http://schemas.microsoft.com/office/powerpoint/2010/main" val="1797903673"/>
              </p:ext>
            </p:extLst>
          </p:nvPr>
        </p:nvGraphicFramePr>
        <p:xfrm>
          <a:off x="815653" y="1996815"/>
          <a:ext cx="8128000" cy="2331720"/>
        </p:xfrm>
        <a:graphic>
          <a:graphicData uri="http://schemas.openxmlformats.org/drawingml/2006/table">
            <a:tbl>
              <a:tblPr firstRow="1" bandRow="1">
                <a:tableStyleId>{5C22544A-7EE6-4342-B048-85BDC9FD1C3A}</a:tableStyleId>
              </a:tblPr>
              <a:tblGrid>
                <a:gridCol w="2761942">
                  <a:extLst>
                    <a:ext uri="{9D8B030D-6E8A-4147-A177-3AD203B41FA5}">
                      <a16:colId xmlns:a16="http://schemas.microsoft.com/office/drawing/2014/main" val="272268198"/>
                    </a:ext>
                  </a:extLst>
                </a:gridCol>
                <a:gridCol w="5366058">
                  <a:extLst>
                    <a:ext uri="{9D8B030D-6E8A-4147-A177-3AD203B41FA5}">
                      <a16:colId xmlns:a16="http://schemas.microsoft.com/office/drawing/2014/main" val="3130729771"/>
                    </a:ext>
                  </a:extLst>
                </a:gridCol>
              </a:tblGrid>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Document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a:solidFill>
                            <a:sysClr val="windowText" lastClr="000000"/>
                          </a:solidFill>
                          <a:latin typeface="Arial" panose="020B0604020202020204" pitchFamily="34" charset="0"/>
                          <a:cs typeface="Arial" panose="020B0604020202020204" pitchFamily="34" charset="0"/>
                        </a:rPr>
                        <a:t>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9648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Question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2"/>
                        </a:rPr>
                        <a:t>Link to Question Papers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88797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Mark schemes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3"/>
                        </a:rPr>
                        <a:t>Link to Mark Schemes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106662"/>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Examiner Reports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4"/>
                        </a:rPr>
                        <a:t>Link to Examiner Reports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12039"/>
                  </a:ext>
                </a:extLst>
              </a:tr>
              <a:tr h="388620">
                <a:tc>
                  <a:txBody>
                    <a:bodyPr/>
                    <a:lstStyle/>
                    <a:p>
                      <a:r>
                        <a:rPr lang="en-GB" sz="1600">
                          <a:solidFill>
                            <a:sysClr val="windowText" lastClr="000000"/>
                          </a:solidFill>
                          <a:latin typeface="Arial" panose="020B0604020202020204" pitchFamily="34" charset="0"/>
                          <a:cs typeface="Arial" panose="020B0604020202020204" pitchFamily="34" charset="0"/>
                        </a:rPr>
                        <a:t>Grade boundaries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5"/>
                        </a:rPr>
                        <a:t>Link to Grade Boundaries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35482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5"/>
                        </a:rPr>
                        <a:t>Link to Performance Data</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19413"/>
                  </a:ext>
                </a:extLst>
              </a:tr>
            </a:tbl>
          </a:graphicData>
        </a:graphic>
      </p:graphicFrame>
      <p:sp>
        <p:nvSpPr>
          <p:cNvPr id="7" name="Rectangle: Rounded Corners 6">
            <a:hlinkClick r:id="rId6" action="ppaction://hlinksldjump"/>
            <a:extLst>
              <a:ext uri="{FF2B5EF4-FFF2-40B4-BE49-F238E27FC236}">
                <a16:creationId xmlns:a16="http://schemas.microsoft.com/office/drawing/2014/main" id="{40E3F99C-5990-3A1C-D0FE-8BFB722C600D}"/>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C8FA67D9-6E6C-6825-D033-36B4261FB53D}"/>
              </a:ext>
            </a:extLst>
          </p:cNvPr>
          <p:cNvSpPr txBox="1"/>
          <p:nvPr/>
        </p:nvSpPr>
        <p:spPr>
          <a:xfrm>
            <a:off x="815653" y="4536059"/>
            <a:ext cx="9138838" cy="584775"/>
          </a:xfrm>
          <a:prstGeom prst="rect">
            <a:avLst/>
          </a:prstGeom>
          <a:noFill/>
        </p:spPr>
        <p:txBody>
          <a:bodyPr wrap="square" rtlCol="0">
            <a:spAutoFit/>
          </a:bodyPr>
          <a:lstStyle/>
          <a:p>
            <a:r>
              <a:rPr lang="en-GB" sz="1600" dirty="0">
                <a:solidFill>
                  <a:sysClr val="windowText" lastClr="000000"/>
                </a:solidFill>
                <a:latin typeface="Arial" panose="020B0604020202020204" pitchFamily="34" charset="0"/>
                <a:cs typeface="Arial" panose="020B0604020202020204" pitchFamily="34" charset="0"/>
              </a:rPr>
              <a:t>The Grade boundaries and Performance data documents are available on the Maths Emporium. Create your free account or log in to the Maths Emporium </a:t>
            </a:r>
            <a:r>
              <a:rPr lang="en-GB" sz="1600" dirty="0">
                <a:solidFill>
                  <a:sysClr val="windowText" lastClr="00000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here</a:t>
            </a:r>
            <a:r>
              <a:rPr lang="en-GB" sz="1600" dirty="0">
                <a:solidFill>
                  <a:sysClr val="windowText" lastClr="000000"/>
                </a:solidFill>
                <a:latin typeface="Arial" panose="020B0604020202020204" pitchFamily="34" charset="0"/>
                <a:cs typeface="Arial" panose="020B0604020202020204" pitchFamily="34" charset="0"/>
              </a:rPr>
              <a:t> to access these. </a:t>
            </a:r>
          </a:p>
        </p:txBody>
      </p:sp>
    </p:spTree>
    <p:extLst>
      <p:ext uri="{BB962C8B-B14F-4D97-AF65-F5344CB8AC3E}">
        <p14:creationId xmlns:p14="http://schemas.microsoft.com/office/powerpoint/2010/main" val="15418747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Examiner Comments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Rectangle: Rounded Corners 2">
            <a:hlinkClick r:id="rId3"/>
            <a:extLst>
              <a:ext uri="{FF2B5EF4-FFF2-40B4-BE49-F238E27FC236}">
                <a16:creationId xmlns:a16="http://schemas.microsoft.com/office/drawing/2014/main" id="{FE7B3A20-EAC9-0DD9-B21D-41DCF1C3D2D8}"/>
              </a:ext>
            </a:extLst>
          </p:cNvPr>
          <p:cNvSpPr/>
          <p:nvPr/>
        </p:nvSpPr>
        <p:spPr>
          <a:xfrm>
            <a:off x="10045118" y="622712"/>
            <a:ext cx="1985571" cy="28226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6103516-0C03-8B7B-D266-6DB76C9B3902}"/>
                  </a:ext>
                </a:extLst>
              </p:cNvPr>
              <p:cNvSpPr txBox="1"/>
              <p:nvPr/>
            </p:nvSpPr>
            <p:spPr>
              <a:xfrm>
                <a:off x="815653" y="1695450"/>
                <a:ext cx="10125063" cy="5330177"/>
              </a:xfrm>
              <a:prstGeom prst="rect">
                <a:avLst/>
              </a:prstGeom>
              <a:noFill/>
            </p:spPr>
            <p:txBody>
              <a:bodyPr wrap="square" rtlCol="0">
                <a:spAutoFit/>
              </a:bodyPr>
              <a:lstStyle/>
              <a:p>
                <a:pPr>
                  <a:lnSpc>
                    <a:spcPct val="107000"/>
                  </a:lnSpc>
                  <a:spcAft>
                    <a:spcPts val="800"/>
                  </a:spcAft>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The most successful candidates in this question tended to indicate what they were doing at each stage – taking moments about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A</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resolving horizontally, etc, in words or symbols. </a:t>
                </a: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(a)</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Where full marks were not awarded it was usually due to sin/cos confusion or making arithmetic errors when rearranging the equation</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candidates were not awarded any marks because they omitted the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a</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’s and so did not have a moments equation</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tried to formulate a proof based on the given answer that did not involve taking moments, but instead tried to resolve forces, and received no credit</a:t>
                </a:r>
              </a:p>
              <a:p>
                <a:pPr>
                  <a:lnSpc>
                    <a:spcPct val="107000"/>
                  </a:lnSpc>
                  <a:spcAft>
                    <a:spcPts val="800"/>
                  </a:spcAft>
                </a:pPr>
                <a:r>
                  <a:rPr lang="en-GB" sz="1600" b="1"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Part (b)</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Resolving vertically and horizontally was the most common and the most successful method</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A common error was for students to confuse the reaction force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S</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with the reaction force at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A</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resulting in the incorrect equation </a:t>
                </a:r>
                <a14:m>
                  <m:oMath xmlns:m="http://schemas.openxmlformats.org/officeDocument/2006/math">
                    <m:r>
                      <a:rPr lang="en-GB" sz="1600" i="1" kern="100">
                        <a:effectLst/>
                        <a:latin typeface="Cambria Math" panose="02040503050406030204" pitchFamily="18" charset="0"/>
                        <a:ea typeface="Calibri" panose="020F0502020204030204" pitchFamily="34" charset="0"/>
                        <a:cs typeface="Arial" panose="020B0604020202020204" pitchFamily="34" charset="0"/>
                      </a:rPr>
                      <m:t>𝐹</m:t>
                    </m:r>
                    <m:r>
                      <a:rPr lang="en-GB" sz="1600" i="1" kern="100">
                        <a:effectLst/>
                        <a:latin typeface="Cambria Math" panose="02040503050406030204" pitchFamily="18" charset="0"/>
                        <a:ea typeface="Calibri" panose="020F0502020204030204" pitchFamily="34" charset="0"/>
                        <a:cs typeface="Arial" panose="020B0604020202020204" pitchFamily="34" charset="0"/>
                      </a:rPr>
                      <m:t>=</m:t>
                    </m:r>
                    <m:r>
                      <a:rPr lang="en-GB" sz="1600" i="1" kern="100">
                        <a:effectLst/>
                        <a:latin typeface="Cambria Math" panose="02040503050406030204" pitchFamily="18" charset="0"/>
                        <a:ea typeface="Calibri" panose="020F0502020204030204" pitchFamily="34" charset="0"/>
                        <a:cs typeface="Arial" panose="020B0604020202020204" pitchFamily="34" charset="0"/>
                      </a:rPr>
                      <m:t>𝜇</m:t>
                    </m:r>
                    <m:r>
                      <a:rPr lang="en-GB" sz="1600" i="1" kern="100">
                        <a:effectLst/>
                        <a:latin typeface="Cambria Math" panose="02040503050406030204" pitchFamily="18" charset="0"/>
                        <a:ea typeface="Calibri" panose="020F0502020204030204" pitchFamily="34" charset="0"/>
                        <a:cs typeface="Arial" panose="020B0604020202020204" pitchFamily="34" charset="0"/>
                      </a:rPr>
                      <m:t>×</m:t>
                    </m:r>
                    <m:f>
                      <m:fPr>
                        <m:ctrlPr>
                          <a:rPr lang="en-GB" sz="1600" i="1" kern="100">
                            <a:effectLst/>
                            <a:latin typeface="Cambria Math" panose="02040503050406030204" pitchFamily="18" charset="0"/>
                            <a:ea typeface="Calibri" panose="020F0502020204030204" pitchFamily="34" charset="0"/>
                            <a:cs typeface="Arial" panose="020B0604020202020204" pitchFamily="34" charset="0"/>
                          </a:rPr>
                        </m:ctrlPr>
                      </m:fPr>
                      <m:num>
                        <m:r>
                          <a:rPr lang="en-GB" sz="1600" i="1" kern="100">
                            <a:effectLst/>
                            <a:latin typeface="Cambria Math" panose="02040503050406030204" pitchFamily="18" charset="0"/>
                            <a:ea typeface="Calibri" panose="020F0502020204030204" pitchFamily="34" charset="0"/>
                            <a:cs typeface="Arial" panose="020B0604020202020204" pitchFamily="34" charset="0"/>
                          </a:rPr>
                          <m:t>2</m:t>
                        </m:r>
                      </m:num>
                      <m:den>
                        <m:r>
                          <a:rPr lang="en-GB" sz="1600" i="1" kern="100">
                            <a:effectLst/>
                            <a:latin typeface="Cambria Math" panose="02040503050406030204" pitchFamily="18" charset="0"/>
                            <a:ea typeface="Calibri" panose="020F0502020204030204" pitchFamily="34" charset="0"/>
                            <a:cs typeface="Arial" panose="020B0604020202020204" pitchFamily="34" charset="0"/>
                          </a:rPr>
                          <m:t>5</m:t>
                        </m:r>
                      </m:den>
                    </m:f>
                    <m:r>
                      <a:rPr lang="en-GB" sz="1600" i="1" kern="100">
                        <a:effectLst/>
                        <a:latin typeface="Cambria Math" panose="02040503050406030204" pitchFamily="18" charset="0"/>
                        <a:ea typeface="Calibri" panose="020F0502020204030204" pitchFamily="34" charset="0"/>
                        <a:cs typeface="Arial" panose="020B0604020202020204" pitchFamily="34" charset="0"/>
                      </a:rPr>
                      <m:t>𝑀𝑔</m:t>
                    </m:r>
                  </m:oMath>
                </a14:m>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Many candidates made a good attempt at solving for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µ</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but this was often impeded by the lack of clarity over the previous equations</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26103516-0C03-8B7B-D266-6DB76C9B3902}"/>
                  </a:ext>
                </a:extLst>
              </p:cNvPr>
              <p:cNvSpPr txBox="1">
                <a:spLocks noRot="1" noChangeAspect="1" noMove="1" noResize="1" noEditPoints="1" noAdjustHandles="1" noChangeArrowheads="1" noChangeShapeType="1" noTextEdit="1"/>
              </p:cNvSpPr>
              <p:nvPr/>
            </p:nvSpPr>
            <p:spPr>
              <a:xfrm>
                <a:off x="815653" y="1695450"/>
                <a:ext cx="10125063" cy="5330177"/>
              </a:xfrm>
              <a:prstGeom prst="rect">
                <a:avLst/>
              </a:prstGeom>
              <a:blipFill>
                <a:blip r:embed="rId4"/>
                <a:stretch>
                  <a:fillRect l="-361" t="-343" r="-722"/>
                </a:stretch>
              </a:blipFill>
            </p:spPr>
            <p:txBody>
              <a:bodyPr/>
              <a:lstStyle/>
              <a:p>
                <a:r>
                  <a:rPr lang="en-GB">
                    <a:noFill/>
                  </a:rPr>
                  <a:t> </a:t>
                </a:r>
              </a:p>
            </p:txBody>
          </p:sp>
        </mc:Fallback>
      </mc:AlternateContent>
    </p:spTree>
    <p:extLst>
      <p:ext uri="{BB962C8B-B14F-4D97-AF65-F5344CB8AC3E}">
        <p14:creationId xmlns:p14="http://schemas.microsoft.com/office/powerpoint/2010/main" val="41867143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Key Takeaways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273E5FF8-50D3-DE0D-A01C-CA712A3472F9}"/>
              </a:ext>
            </a:extLst>
          </p:cNvPr>
          <p:cNvSpPr txBox="1"/>
          <p:nvPr/>
        </p:nvSpPr>
        <p:spPr>
          <a:xfrm>
            <a:off x="815653" y="1695450"/>
            <a:ext cx="10125063" cy="2062552"/>
          </a:xfrm>
          <a:prstGeom prst="rect">
            <a:avLst/>
          </a:prstGeom>
          <a:noFill/>
        </p:spPr>
        <p:txBody>
          <a:bodyPr wrap="square" rtlCol="0">
            <a:spAutoFit/>
          </a:bodyPr>
          <a:lstStyle/>
          <a:p>
            <a:pPr marL="342900" lvl="0" indent="-342900">
              <a:lnSpc>
                <a:spcPct val="107000"/>
              </a:lnSpc>
              <a:buFont typeface="Symbol" panose="05050102010706020507" pitchFamily="18" charset="2"/>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ensure they take care to include the relevant variables throughout their lines of working to maintain accuracy in their solution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Using a diagram to support working may help with visualising the scenario in the question. If a </a:t>
            </a:r>
            <a:r>
              <a:rPr lang="en-GB" kern="100" dirty="0">
                <a:latin typeface="Arial" panose="020B0604020202020204" pitchFamily="34" charset="0"/>
                <a:ea typeface="Calibri" panose="020F0502020204030204" pitchFamily="34" charset="0"/>
                <a:cs typeface="Times New Roman" panose="02020603050405020304" pitchFamily="18" charset="0"/>
              </a:rPr>
              <a:t>diagram is given, it may be useful to annotate this rather than drawing a new diagram</a:t>
            </a:r>
            <a:endParaRPr lang="en-GB" sz="1800" kern="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kern="100" dirty="0">
                <a:latin typeface="Arial" panose="020B0604020202020204" pitchFamily="34" charset="0"/>
                <a:ea typeface="Calibri" panose="020F0502020204030204" pitchFamily="34" charset="0"/>
                <a:cs typeface="Times New Roman" panose="02020603050405020304" pitchFamily="18" charset="0"/>
              </a:rPr>
              <a:t>Students should structure answers so that they are clear and logical to follow</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157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Performance Data</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B61A7821-F9D8-9A9A-E0E6-32DD2394CC3A}"/>
              </a:ext>
            </a:extLst>
          </p:cNvPr>
          <p:cNvGraphicFramePr>
            <a:graphicFrameLocks noGrp="1"/>
          </p:cNvGraphicFramePr>
          <p:nvPr>
            <p:extLst>
              <p:ext uri="{D42A27DB-BD31-4B8C-83A1-F6EECF244321}">
                <p14:modId xmlns:p14="http://schemas.microsoft.com/office/powerpoint/2010/main" val="378410730"/>
              </p:ext>
            </p:extLst>
          </p:nvPr>
        </p:nvGraphicFramePr>
        <p:xfrm>
          <a:off x="1641637" y="5288797"/>
          <a:ext cx="8137795" cy="949325"/>
        </p:xfrm>
        <a:graphic>
          <a:graphicData uri="http://schemas.openxmlformats.org/drawingml/2006/table">
            <a:tbl>
              <a:tblPr/>
              <a:tblGrid>
                <a:gridCol w="902632">
                  <a:extLst>
                    <a:ext uri="{9D8B030D-6E8A-4147-A177-3AD203B41FA5}">
                      <a16:colId xmlns:a16="http://schemas.microsoft.com/office/drawing/2014/main" val="2171301888"/>
                    </a:ext>
                  </a:extLst>
                </a:gridCol>
                <a:gridCol w="803907">
                  <a:extLst>
                    <a:ext uri="{9D8B030D-6E8A-4147-A177-3AD203B41FA5}">
                      <a16:colId xmlns:a16="http://schemas.microsoft.com/office/drawing/2014/main" val="830299126"/>
                    </a:ext>
                  </a:extLst>
                </a:gridCol>
                <a:gridCol w="803907">
                  <a:extLst>
                    <a:ext uri="{9D8B030D-6E8A-4147-A177-3AD203B41FA5}">
                      <a16:colId xmlns:a16="http://schemas.microsoft.com/office/drawing/2014/main" val="527976072"/>
                    </a:ext>
                  </a:extLst>
                </a:gridCol>
                <a:gridCol w="803907">
                  <a:extLst>
                    <a:ext uri="{9D8B030D-6E8A-4147-A177-3AD203B41FA5}">
                      <a16:colId xmlns:a16="http://schemas.microsoft.com/office/drawing/2014/main" val="3537080404"/>
                    </a:ext>
                  </a:extLst>
                </a:gridCol>
                <a:gridCol w="803907">
                  <a:extLst>
                    <a:ext uri="{9D8B030D-6E8A-4147-A177-3AD203B41FA5}">
                      <a16:colId xmlns:a16="http://schemas.microsoft.com/office/drawing/2014/main" val="4103641924"/>
                    </a:ext>
                  </a:extLst>
                </a:gridCol>
                <a:gridCol w="803907">
                  <a:extLst>
                    <a:ext uri="{9D8B030D-6E8A-4147-A177-3AD203B41FA5}">
                      <a16:colId xmlns:a16="http://schemas.microsoft.com/office/drawing/2014/main" val="2196277926"/>
                    </a:ext>
                  </a:extLst>
                </a:gridCol>
                <a:gridCol w="803907">
                  <a:extLst>
                    <a:ext uri="{9D8B030D-6E8A-4147-A177-3AD203B41FA5}">
                      <a16:colId xmlns:a16="http://schemas.microsoft.com/office/drawing/2014/main" val="3209462636"/>
                    </a:ext>
                  </a:extLst>
                </a:gridCol>
                <a:gridCol w="803907">
                  <a:extLst>
                    <a:ext uri="{9D8B030D-6E8A-4147-A177-3AD203B41FA5}">
                      <a16:colId xmlns:a16="http://schemas.microsoft.com/office/drawing/2014/main" val="1163150967"/>
                    </a:ext>
                  </a:extLst>
                </a:gridCol>
                <a:gridCol w="803907">
                  <a:extLst>
                    <a:ext uri="{9D8B030D-6E8A-4147-A177-3AD203B41FA5}">
                      <a16:colId xmlns:a16="http://schemas.microsoft.com/office/drawing/2014/main" val="4225757213"/>
                    </a:ext>
                  </a:extLst>
                </a:gridCol>
                <a:gridCol w="803907">
                  <a:extLst>
                    <a:ext uri="{9D8B030D-6E8A-4147-A177-3AD203B41FA5}">
                      <a16:colId xmlns:a16="http://schemas.microsoft.com/office/drawing/2014/main" val="345419753"/>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5073294"/>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59240801"/>
                  </a:ext>
                </a:extLst>
              </a:tr>
              <a:tr h="241300">
                <a:tc>
                  <a:txBody>
                    <a:bodyPr/>
                    <a:lstStyle/>
                    <a:p>
                      <a:pPr algn="ctr" fontAlgn="b"/>
                      <a:r>
                        <a:rPr lang="en-GB" sz="1500" b="0" i="0" u="none" strike="noStrike">
                          <a:solidFill>
                            <a:srgbClr val="000000"/>
                          </a:solidFill>
                          <a:effectLst/>
                          <a:latin typeface="Arial" panose="020B0604020202020204" pitchFamily="34" charset="0"/>
                        </a:rPr>
                        <a:t>4.48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0325037"/>
                  </a:ext>
                </a:extLst>
              </a:tr>
            </a:tbl>
          </a:graphicData>
        </a:graphic>
      </p:graphicFrame>
      <p:pic>
        <p:nvPicPr>
          <p:cNvPr id="7" name="Picture 6" descr="A graph of a number of blue bars&#10;&#10;Description automatically generated with medium confidence">
            <a:extLst>
              <a:ext uri="{FF2B5EF4-FFF2-40B4-BE49-F238E27FC236}">
                <a16:creationId xmlns:a16="http://schemas.microsoft.com/office/drawing/2014/main" id="{50E9FC31-FC0E-0852-73C2-ABE287E8A8AC}"/>
              </a:ext>
            </a:extLst>
          </p:cNvPr>
          <p:cNvPicPr>
            <a:picLocks noChangeAspect="1"/>
          </p:cNvPicPr>
          <p:nvPr/>
        </p:nvPicPr>
        <p:blipFill>
          <a:blip r:embed="rId3"/>
          <a:stretch>
            <a:fillRect/>
          </a:stretch>
        </p:blipFill>
        <p:spPr>
          <a:xfrm>
            <a:off x="2840334" y="1955800"/>
            <a:ext cx="5740400" cy="2946400"/>
          </a:xfrm>
          <a:prstGeom prst="rect">
            <a:avLst/>
          </a:prstGeom>
          <a:ln w="25400">
            <a:solidFill>
              <a:srgbClr val="CAD200"/>
            </a:solidFill>
          </a:ln>
        </p:spPr>
      </p:pic>
    </p:spTree>
    <p:extLst>
      <p:ext uri="{BB962C8B-B14F-4D97-AF65-F5344CB8AC3E}">
        <p14:creationId xmlns:p14="http://schemas.microsoft.com/office/powerpoint/2010/main" val="3252629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- 9MA0_32</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1604095176"/>
              </p:ext>
            </p:extLst>
          </p:nvPr>
        </p:nvGraphicFramePr>
        <p:xfrm>
          <a:off x="423106" y="1666618"/>
          <a:ext cx="11345780" cy="231648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939010">
                  <a:extLst>
                    <a:ext uri="{9D8B030D-6E8A-4147-A177-3AD203B41FA5}">
                      <a16:colId xmlns:a16="http://schemas.microsoft.com/office/drawing/2014/main" val="1699079742"/>
                    </a:ext>
                  </a:extLst>
                </a:gridCol>
                <a:gridCol w="1181100">
                  <a:extLst>
                    <a:ext uri="{9D8B030D-6E8A-4147-A177-3AD203B41FA5}">
                      <a16:colId xmlns:a16="http://schemas.microsoft.com/office/drawing/2014/main" val="1051577557"/>
                    </a:ext>
                  </a:extLst>
                </a:gridCol>
                <a:gridCol w="1333500">
                  <a:extLst>
                    <a:ext uri="{9D8B030D-6E8A-4147-A177-3AD203B41FA5}">
                      <a16:colId xmlns:a16="http://schemas.microsoft.com/office/drawing/2014/main" val="1002533025"/>
                    </a:ext>
                  </a:extLst>
                </a:gridCol>
                <a:gridCol w="1314450">
                  <a:extLst>
                    <a:ext uri="{9D8B030D-6E8A-4147-A177-3AD203B41FA5}">
                      <a16:colId xmlns:a16="http://schemas.microsoft.com/office/drawing/2014/main" val="4072090311"/>
                    </a:ext>
                  </a:extLst>
                </a:gridCol>
                <a:gridCol w="1472361">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3625235"/>
                  </a:ext>
                </a:extLst>
              </a:tr>
              <a:tr h="370840">
                <a:tc>
                  <a:txBody>
                    <a:bodyPr/>
                    <a:lstStyle/>
                    <a:p>
                      <a:r>
                        <a:rPr lang="en-GB" sz="1600" dirty="0">
                          <a:solidFill>
                            <a:sysClr val="windowText" lastClr="000000"/>
                          </a:solidFill>
                          <a:latin typeface="Arial" panose="020B0604020202020204" pitchFamily="34" charset="0"/>
                          <a:cs typeface="Arial" panose="020B0604020202020204" pitchFamily="34" charset="0"/>
                          <a:hlinkClick r:id="rId2" action="ppaction://hlinksldjump"/>
                        </a:rPr>
                        <a:t>9MA0_32 Q04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err="1">
                          <a:solidFill>
                            <a:sysClr val="windowText" lastClr="000000"/>
                          </a:solidFill>
                          <a:latin typeface="Arial" panose="020B0604020202020204" pitchFamily="34" charset="0"/>
                          <a:cs typeface="Arial" panose="020B0604020202020204" pitchFamily="34" charset="0"/>
                        </a:rPr>
                        <a:t>suvat</a:t>
                      </a:r>
                      <a:r>
                        <a:rPr lang="en-GB" sz="1600" dirty="0">
                          <a:solidFill>
                            <a:sysClr val="windowText" lastClr="000000"/>
                          </a:solidFill>
                          <a:latin typeface="Arial" panose="020B0604020202020204" pitchFamily="34" charset="0"/>
                          <a:cs typeface="Arial" panose="020B0604020202020204" pitchFamily="34" charset="0"/>
                        </a:rPr>
                        <a:t> vectors</a:t>
                      </a:r>
                    </a:p>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3"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6"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7400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8" action="ppaction://hlinksldjump"/>
                        </a:rPr>
                        <a:t>9MA0_32 Q05</a:t>
                      </a:r>
                      <a:endParaRPr lang="en-GB" sz="1600" dirty="0">
                        <a:solidFill>
                          <a:sysClr val="windowText" lastClr="000000"/>
                        </a:solidFill>
                        <a:latin typeface="Arial" panose="020B0604020202020204" pitchFamily="34" charset="0"/>
                        <a:cs typeface="Arial" panose="020B0604020202020204" pitchFamily="34" charset="0"/>
                        <a:hlinkClick r:id="rId2"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Projectiles</a:t>
                      </a:r>
                    </a:p>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9"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0"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0"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1"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2"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3" action="ppaction://hlinksldjump"/>
                        </a:rPr>
                        <a:t>9MA0_32 Q6</a:t>
                      </a:r>
                      <a:endParaRPr lang="en-GB" sz="1600" dirty="0">
                        <a:solidFill>
                          <a:sysClr val="windowText" lastClr="000000"/>
                        </a:solidFill>
                        <a:latin typeface="Arial" panose="020B0604020202020204" pitchFamily="34" charset="0"/>
                        <a:cs typeface="Arial" panose="020B0604020202020204" pitchFamily="34" charset="0"/>
                        <a:hlinkClick r:id="rId2"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Ladder problem</a:t>
                      </a:r>
                    </a:p>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4"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5"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6"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5670240"/>
                  </a:ext>
                </a:extLst>
              </a:tr>
            </a:tbl>
          </a:graphicData>
        </a:graphic>
      </p:graphicFrame>
      <p:sp>
        <p:nvSpPr>
          <p:cNvPr id="3" name="Rectangle: Rounded Corners 2">
            <a:hlinkClick r:id="rId19"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20"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10435907" y="2339833"/>
            <a:ext cx="292735" cy="249555"/>
          </a:xfrm>
          <a:prstGeom prst="rect">
            <a:avLst/>
          </a:prstGeom>
          <a:noFill/>
          <a:ln>
            <a:noFill/>
          </a:ln>
        </p:spPr>
      </p:pic>
      <p:pic>
        <p:nvPicPr>
          <p:cNvPr id="8" name="Picture 7" descr="P92C1T6#yIS1">
            <a:hlinkClick r:id="rId22" action="ppaction://hlinksldjump"/>
            <a:extLst>
              <a:ext uri="{FF2B5EF4-FFF2-40B4-BE49-F238E27FC236}">
                <a16:creationId xmlns:a16="http://schemas.microsoft.com/office/drawing/2014/main" id="{D72C5E19-0B6B-9B7B-B73E-3D14FBD1602C}"/>
              </a:ext>
            </a:extLst>
          </p:cNvPr>
          <p:cNvPicPr>
            <a:picLocks noChangeAspect="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10435907" y="3519981"/>
            <a:ext cx="292735" cy="249555"/>
          </a:xfrm>
          <a:prstGeom prst="rect">
            <a:avLst/>
          </a:prstGeom>
          <a:noFill/>
          <a:ln>
            <a:noFill/>
          </a:ln>
        </p:spPr>
      </p:pic>
      <p:pic>
        <p:nvPicPr>
          <p:cNvPr id="5" name="Picture 4" descr="P92C1T6#yIS1">
            <a:hlinkClick r:id="rId23" action="ppaction://hlinksldjump"/>
            <a:extLst>
              <a:ext uri="{FF2B5EF4-FFF2-40B4-BE49-F238E27FC236}">
                <a16:creationId xmlns:a16="http://schemas.microsoft.com/office/drawing/2014/main" id="{58BD3B0C-EA98-0B74-CC25-43D448C10508}"/>
              </a:ext>
            </a:extLst>
          </p:cNvPr>
          <p:cNvPicPr>
            <a:picLocks noChangeAspect="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10457233" y="2957214"/>
            <a:ext cx="292735" cy="249555"/>
          </a:xfrm>
          <a:prstGeom prst="rect">
            <a:avLst/>
          </a:prstGeom>
          <a:noFill/>
          <a:ln>
            <a:noFill/>
          </a:ln>
        </p:spPr>
      </p:pic>
    </p:spTree>
    <p:extLst>
      <p:ext uri="{BB962C8B-B14F-4D97-AF65-F5344CB8AC3E}">
        <p14:creationId xmlns:p14="http://schemas.microsoft.com/office/powerpoint/2010/main" val="2637681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4EFD763-F597-49B9-134F-8A66E8B53836}"/>
              </a:ext>
            </a:extLst>
          </p:cNvPr>
          <p:cNvSpPr>
            <a:spLocks noGrp="1"/>
          </p:cNvSpPr>
          <p:nvPr>
            <p:ph type="title"/>
          </p:nvPr>
        </p:nvSpPr>
        <p:spPr/>
        <p:txBody>
          <a:bodyPr/>
          <a:lstStyle/>
          <a:p>
            <a:r>
              <a:rPr lang="en-US" dirty="0"/>
              <a:t>9MA0-32</a:t>
            </a:r>
            <a:br>
              <a:rPr lang="en-US" dirty="0"/>
            </a:br>
            <a:r>
              <a:rPr lang="en-US" dirty="0"/>
              <a:t>Question 4</a:t>
            </a:r>
          </a:p>
        </p:txBody>
      </p:sp>
    </p:spTree>
    <p:extLst>
      <p:ext uri="{BB962C8B-B14F-4D97-AF65-F5344CB8AC3E}">
        <p14:creationId xmlns:p14="http://schemas.microsoft.com/office/powerpoint/2010/main" val="2697415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a:xfrm>
            <a:off x="849924" y="343824"/>
            <a:ext cx="10699007" cy="1122300"/>
          </a:xfrm>
        </p:spPr>
        <p:txBody>
          <a:bodyPr/>
          <a:lstStyle/>
          <a:p>
            <a:r>
              <a:rPr lang="en-US" dirty="0"/>
              <a:t>Question 4</a:t>
            </a:r>
          </a:p>
        </p:txBody>
      </p:sp>
      <p:sp>
        <p:nvSpPr>
          <p:cNvPr id="17" name="Rectangle: Rounded Corners 3">
            <a:hlinkClick r:id="rId2" action="ppaction://hlinksldjump"/>
            <a:extLst>
              <a:ext uri="{FF2B5EF4-FFF2-40B4-BE49-F238E27FC236}">
                <a16:creationId xmlns:a16="http://schemas.microsoft.com/office/drawing/2014/main" id="{5865B4F8-A539-EB38-7F2F-200A6BC7B01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paper with black text&#10;&#10;Description automatically generated">
            <a:extLst>
              <a:ext uri="{FF2B5EF4-FFF2-40B4-BE49-F238E27FC236}">
                <a16:creationId xmlns:a16="http://schemas.microsoft.com/office/drawing/2014/main" id="{DBA11681-1679-BD28-D442-1608BD984B7F}"/>
              </a:ext>
            </a:extLst>
          </p:cNvPr>
          <p:cNvPicPr>
            <a:picLocks noChangeAspect="1"/>
          </p:cNvPicPr>
          <p:nvPr/>
        </p:nvPicPr>
        <p:blipFill>
          <a:blip r:embed="rId3"/>
          <a:stretch>
            <a:fillRect/>
          </a:stretch>
        </p:blipFill>
        <p:spPr>
          <a:xfrm>
            <a:off x="2802082" y="1466124"/>
            <a:ext cx="6587836" cy="4648307"/>
          </a:xfrm>
          <a:prstGeom prst="rect">
            <a:avLst/>
          </a:prstGeom>
          <a:ln w="25400">
            <a:solidFill>
              <a:schemeClr val="accent1"/>
            </a:solidFill>
          </a:ln>
        </p:spPr>
      </p:pic>
    </p:spTree>
    <p:extLst>
      <p:ext uri="{BB962C8B-B14F-4D97-AF65-F5344CB8AC3E}">
        <p14:creationId xmlns:p14="http://schemas.microsoft.com/office/powerpoint/2010/main" val="2269966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4 -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159325771"/>
              </p:ext>
            </p:extLst>
          </p:nvPr>
        </p:nvGraphicFramePr>
        <p:xfrm>
          <a:off x="3938263" y="1828800"/>
          <a:ext cx="3561403" cy="374073"/>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74073">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938263" y="1872673"/>
            <a:ext cx="314476" cy="330200"/>
          </a:xfrm>
          <a:prstGeom prst="rect">
            <a:avLst/>
          </a:prstGeom>
        </p:spPr>
      </p:pic>
      <p:pic>
        <p:nvPicPr>
          <p:cNvPr id="7" name="Picture 6" descr="A close-up of a notebook&#10;&#10;Description automatically generated">
            <a:extLst>
              <a:ext uri="{FF2B5EF4-FFF2-40B4-BE49-F238E27FC236}">
                <a16:creationId xmlns:a16="http://schemas.microsoft.com/office/drawing/2014/main" id="{1A5E42A5-0E87-6F96-D8AB-468EFBB0A9DB}"/>
              </a:ext>
            </a:extLst>
          </p:cNvPr>
          <p:cNvPicPr>
            <a:picLocks noChangeAspect="1"/>
          </p:cNvPicPr>
          <p:nvPr/>
        </p:nvPicPr>
        <p:blipFill>
          <a:blip r:embed="rId4"/>
          <a:stretch>
            <a:fillRect/>
          </a:stretch>
        </p:blipFill>
        <p:spPr>
          <a:xfrm>
            <a:off x="618836" y="2810741"/>
            <a:ext cx="3319427" cy="2857500"/>
          </a:xfrm>
          <a:prstGeom prst="rect">
            <a:avLst/>
          </a:prstGeom>
          <a:ln w="25400">
            <a:solidFill>
              <a:schemeClr val="accent1"/>
            </a:solidFill>
          </a:ln>
        </p:spPr>
      </p:pic>
      <p:pic>
        <p:nvPicPr>
          <p:cNvPr id="9" name="Picture 8" descr="A close-up of a math problem&#10;&#10;Description automatically generated">
            <a:extLst>
              <a:ext uri="{FF2B5EF4-FFF2-40B4-BE49-F238E27FC236}">
                <a16:creationId xmlns:a16="http://schemas.microsoft.com/office/drawing/2014/main" id="{F233895A-9108-1102-23D6-BBAEBDCF5D3E}"/>
              </a:ext>
            </a:extLst>
          </p:cNvPr>
          <p:cNvPicPr>
            <a:picLocks noChangeAspect="1"/>
          </p:cNvPicPr>
          <p:nvPr/>
        </p:nvPicPr>
        <p:blipFill>
          <a:blip r:embed="rId5"/>
          <a:stretch>
            <a:fillRect/>
          </a:stretch>
        </p:blipFill>
        <p:spPr>
          <a:xfrm>
            <a:off x="4634805" y="2810740"/>
            <a:ext cx="3319427" cy="2857499"/>
          </a:xfrm>
          <a:prstGeom prst="rect">
            <a:avLst/>
          </a:prstGeom>
          <a:ln w="25400">
            <a:solidFill>
              <a:schemeClr val="accent1"/>
            </a:solidFill>
          </a:ln>
        </p:spPr>
      </p:pic>
      <p:pic>
        <p:nvPicPr>
          <p:cNvPr id="12" name="Picture 11" descr="A close-up of a notebook&#10;&#10;Description automatically generated">
            <a:extLst>
              <a:ext uri="{FF2B5EF4-FFF2-40B4-BE49-F238E27FC236}">
                <a16:creationId xmlns:a16="http://schemas.microsoft.com/office/drawing/2014/main" id="{973DF7F6-7D87-C93B-6238-6DCB5C265755}"/>
              </a:ext>
            </a:extLst>
          </p:cNvPr>
          <p:cNvPicPr>
            <a:picLocks noChangeAspect="1"/>
          </p:cNvPicPr>
          <p:nvPr/>
        </p:nvPicPr>
        <p:blipFill>
          <a:blip r:embed="rId6"/>
          <a:stretch>
            <a:fillRect/>
          </a:stretch>
        </p:blipFill>
        <p:spPr>
          <a:xfrm>
            <a:off x="8550222" y="2015836"/>
            <a:ext cx="3319427" cy="4127500"/>
          </a:xfrm>
          <a:prstGeom prst="rect">
            <a:avLst/>
          </a:prstGeom>
          <a:ln w="25400">
            <a:solidFill>
              <a:schemeClr val="accent1"/>
            </a:solidFill>
          </a:ln>
        </p:spPr>
      </p:pic>
      <p:sp>
        <p:nvSpPr>
          <p:cNvPr id="5" name="Rectangle: Rounded Corners 3">
            <a:hlinkClick r:id="rId7" action="ppaction://hlinksldjump"/>
            <a:extLst>
              <a:ext uri="{FF2B5EF4-FFF2-40B4-BE49-F238E27FC236}">
                <a16:creationId xmlns:a16="http://schemas.microsoft.com/office/drawing/2014/main" id="{CA5417E4-B625-2CDE-35C6-A2C7EBAB448D}"/>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524825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1390DBD-3DB6-DF9E-DCAA-B2E00825FDB9}"/>
              </a:ext>
            </a:extLst>
          </p:cNvPr>
          <p:cNvGraphicFramePr>
            <a:graphicFrameLocks noGrp="1"/>
          </p:cNvGraphicFramePr>
          <p:nvPr>
            <p:extLst>
              <p:ext uri="{D42A27DB-BD31-4B8C-83A1-F6EECF244321}">
                <p14:modId xmlns:p14="http://schemas.microsoft.com/office/powerpoint/2010/main" val="637568900"/>
              </p:ext>
            </p:extLst>
          </p:nvPr>
        </p:nvGraphicFramePr>
        <p:xfrm>
          <a:off x="3547512" y="1882599"/>
          <a:ext cx="3561403" cy="374073"/>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74073">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4 - Student responses</a:t>
            </a:r>
          </a:p>
        </p:txBody>
      </p:sp>
      <p:pic>
        <p:nvPicPr>
          <p:cNvPr id="11" name="Picture 10">
            <a:extLst>
              <a:ext uri="{FF2B5EF4-FFF2-40B4-BE49-F238E27FC236}">
                <a16:creationId xmlns:a16="http://schemas.microsoft.com/office/drawing/2014/main" id="{4BBFBA92-4D8F-31D4-CA76-17FD728EF278}"/>
              </a:ext>
            </a:extLst>
          </p:cNvPr>
          <p:cNvPicPr>
            <a:picLocks noChangeAspect="1"/>
          </p:cNvPicPr>
          <p:nvPr/>
        </p:nvPicPr>
        <p:blipFill>
          <a:blip r:embed="rId3"/>
          <a:stretch>
            <a:fillRect/>
          </a:stretch>
        </p:blipFill>
        <p:spPr>
          <a:xfrm>
            <a:off x="3573880" y="1904535"/>
            <a:ext cx="314476" cy="330200"/>
          </a:xfrm>
          <a:prstGeom prst="rect">
            <a:avLst/>
          </a:prstGeom>
        </p:spPr>
      </p:pic>
      <p:pic>
        <p:nvPicPr>
          <p:cNvPr id="8" name="Picture 7" descr="A close up of math equations&#10;&#10;Description automatically generated">
            <a:extLst>
              <a:ext uri="{FF2B5EF4-FFF2-40B4-BE49-F238E27FC236}">
                <a16:creationId xmlns:a16="http://schemas.microsoft.com/office/drawing/2014/main" id="{528E5A2F-98BF-D97D-9DE9-5BBEE50AA8A1}"/>
              </a:ext>
            </a:extLst>
          </p:cNvPr>
          <p:cNvPicPr>
            <a:picLocks noChangeAspect="1"/>
          </p:cNvPicPr>
          <p:nvPr/>
        </p:nvPicPr>
        <p:blipFill>
          <a:blip r:embed="rId4"/>
          <a:stretch>
            <a:fillRect/>
          </a:stretch>
        </p:blipFill>
        <p:spPr>
          <a:xfrm>
            <a:off x="870513" y="2610801"/>
            <a:ext cx="4457700" cy="3289300"/>
          </a:xfrm>
          <a:prstGeom prst="rect">
            <a:avLst/>
          </a:prstGeom>
          <a:ln w="25400">
            <a:solidFill>
              <a:schemeClr val="accent1"/>
            </a:solidFill>
          </a:ln>
        </p:spPr>
      </p:pic>
      <p:pic>
        <p:nvPicPr>
          <p:cNvPr id="12" name="Picture 11" descr="A close-up of a notebook&#10;&#10;Description automatically generated">
            <a:extLst>
              <a:ext uri="{FF2B5EF4-FFF2-40B4-BE49-F238E27FC236}">
                <a16:creationId xmlns:a16="http://schemas.microsoft.com/office/drawing/2014/main" id="{33178544-364E-1EA0-DC60-65B274999E7C}"/>
              </a:ext>
            </a:extLst>
          </p:cNvPr>
          <p:cNvPicPr>
            <a:picLocks noChangeAspect="1"/>
          </p:cNvPicPr>
          <p:nvPr/>
        </p:nvPicPr>
        <p:blipFill>
          <a:blip r:embed="rId5"/>
          <a:stretch>
            <a:fillRect/>
          </a:stretch>
        </p:blipFill>
        <p:spPr>
          <a:xfrm>
            <a:off x="5850082" y="2673145"/>
            <a:ext cx="4457700" cy="3226955"/>
          </a:xfrm>
          <a:prstGeom prst="rect">
            <a:avLst/>
          </a:prstGeom>
          <a:ln w="25400">
            <a:solidFill>
              <a:schemeClr val="accent1"/>
            </a:solidFill>
          </a:ln>
        </p:spPr>
      </p:pic>
      <p:sp>
        <p:nvSpPr>
          <p:cNvPr id="3" name="Rectangle: Rounded Corners 3">
            <a:hlinkClick r:id="rId6" action="ppaction://hlinksldjump"/>
            <a:extLst>
              <a:ext uri="{FF2B5EF4-FFF2-40B4-BE49-F238E27FC236}">
                <a16:creationId xmlns:a16="http://schemas.microsoft.com/office/drawing/2014/main" id="{2D7567B4-E801-A1DA-6038-0D7EA6DDDDA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1838153574"/>
      </p:ext>
    </p:extLst>
  </p:cSld>
  <p:clrMapOvr>
    <a:masterClrMapping/>
  </p:clrMapOvr>
</p:sld>
</file>

<file path=ppt/theme/theme1.xml><?xml version="1.0" encoding="utf-8"?>
<a:theme xmlns:a="http://schemas.openxmlformats.org/drawingml/2006/main" name="Pearson Edexcel GCSE Statis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ematics in Context (Level 3 Core Math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Further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37093ce-74a9-4ead-ba34-b65f3c860946">
      <UserInfo>
        <DisplayName>Edward Stratton</DisplayName>
        <AccountId>3250</AccountId>
        <AccountType/>
      </UserInfo>
      <UserInfo>
        <DisplayName>Isobel Oakley</DisplayName>
        <AccountId>5239</AccountId>
        <AccountType/>
      </UserInfo>
      <UserInfo>
        <DisplayName>Stuart Bullock</DisplayName>
        <AccountId>417</AccountId>
        <AccountType/>
      </UserInfo>
    </SharedWithUsers>
    <MediaLengthInSeconds xmlns="aef15915-1ad9-4df2-a051-24e841bbfed3" xsi:nil="true"/>
    <TaxCatchAll xmlns="d37093ce-74a9-4ead-ba34-b65f3c860946" xsi:nil="true"/>
    <lcf76f155ced4ddcb4097134ff3c332f xmlns="aef15915-1ad9-4df2-a051-24e841bbfed3">
      <Terms xmlns="http://schemas.microsoft.com/office/infopath/2007/PartnerControls"/>
    </lcf76f155ced4ddcb4097134ff3c332f>
    <Notes xmlns="aef15915-1ad9-4df2-a051-24e841bbfed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9" ma:contentTypeDescription="Create a new document." ma:contentTypeScope="" ma:versionID="0d67a8d1b785bec0404cdbd453e48eeb">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08c09c95634f2274e93ec9b190c7bd67"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BF9A96-08E5-4821-A629-2FFDF490C02E}">
  <ds:schemaRefs>
    <ds:schemaRef ds:uri="http://www.w3.org/XML/1998/namespace"/>
    <ds:schemaRef ds:uri="http://schemas.microsoft.com/office/2006/metadata/properties"/>
    <ds:schemaRef ds:uri="aef15915-1ad9-4df2-a051-24e841bbfed3"/>
    <ds:schemaRef ds:uri="http://purl.org/dc/elements/1.1/"/>
    <ds:schemaRef ds:uri="http://purl.org/dc/terms/"/>
    <ds:schemaRef ds:uri="d37093ce-74a9-4ead-ba34-b65f3c860946"/>
    <ds:schemaRef ds:uri="http://schemas.openxmlformats.org/package/2006/metadata/core-properties"/>
    <ds:schemaRef ds:uri="http://schemas.microsoft.com/office/infopath/2007/PartnerControls"/>
    <ds:schemaRef ds:uri="http://schemas.microsoft.com/office/2006/documentManagement/types"/>
    <ds:schemaRef ds:uri="http://purl.org/dc/dcmitype/"/>
  </ds:schemaRefs>
</ds:datastoreItem>
</file>

<file path=customXml/itemProps2.xml><?xml version="1.0" encoding="utf-8"?>
<ds:datastoreItem xmlns:ds="http://schemas.openxmlformats.org/officeDocument/2006/customXml" ds:itemID="{53D55784-C653-44C0-94EF-E23260E3F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7C1F467-6CED-422F-9840-4A1E7063CA10}">
  <ds:schemaRefs>
    <ds:schemaRef ds:uri="http://schemas.microsoft.com/sharepoint/v3/contenttype/forms"/>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Office Theme</Template>
  <TotalTime>6162</TotalTime>
  <Words>3509</Words>
  <Application>Microsoft Office PowerPoint</Application>
  <PresentationFormat>Widescreen</PresentationFormat>
  <Paragraphs>582</Paragraphs>
  <Slides>42</Slides>
  <Notes>8</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42</vt:i4>
      </vt:variant>
    </vt:vector>
  </HeadingPairs>
  <TitlesOfParts>
    <vt:vector size="57" baseType="lpstr">
      <vt:lpstr>Aptos</vt:lpstr>
      <vt:lpstr>Arial</vt:lpstr>
      <vt:lpstr>Calibri</vt:lpstr>
      <vt:lpstr>Cambria Math</vt:lpstr>
      <vt:lpstr>Open Sans</vt:lpstr>
      <vt:lpstr>Open Sans Bold</vt:lpstr>
      <vt:lpstr>Segoe UI Symbol</vt:lpstr>
      <vt:lpstr>Symbol</vt:lpstr>
      <vt:lpstr>Pearson Edexcel GCSE Statistics</vt:lpstr>
      <vt:lpstr>Mathematics in Context (Level 3 Core Maths)</vt:lpstr>
      <vt:lpstr>Pearson Edexcel A Level Further Mathematics</vt:lpstr>
      <vt:lpstr>Pearson Edexcel A Level Mathematics</vt:lpstr>
      <vt:lpstr>PDA_Circles</vt:lpstr>
      <vt:lpstr>PDA_Core_Content_option_1</vt:lpstr>
      <vt:lpstr>PDA_Core_Content_option_2</vt:lpstr>
      <vt:lpstr>PowerPoint Presentation</vt:lpstr>
      <vt:lpstr>About this presentation</vt:lpstr>
      <vt:lpstr>PowerPoint Presentation</vt:lpstr>
      <vt:lpstr>Supporting documents</vt:lpstr>
      <vt:lpstr>Contents - 9MA0_32</vt:lpstr>
      <vt:lpstr>9MA0-32 Question 4</vt:lpstr>
      <vt:lpstr>Question 4</vt:lpstr>
      <vt:lpstr>Question 4 - Student responses</vt:lpstr>
      <vt:lpstr>Question 4 - Student responses</vt:lpstr>
      <vt:lpstr>Question 4 - Student responses</vt:lpstr>
      <vt:lpstr>Question 4 and Mark Scheme</vt:lpstr>
      <vt:lpstr>PowerPoint Presentation</vt:lpstr>
      <vt:lpstr>PowerPoint Presentation</vt:lpstr>
      <vt:lpstr>PowerPoint Presentation</vt:lpstr>
      <vt:lpstr>Question 4 – Examiner Comments</vt:lpstr>
      <vt:lpstr>Question 4 – Examiner Comments continued</vt:lpstr>
      <vt:lpstr>Question 4 – Key Takeaways</vt:lpstr>
      <vt:lpstr>Question 4 – Performance Data</vt:lpstr>
      <vt:lpstr>9MA0-32 Question 5</vt:lpstr>
      <vt:lpstr>Question 5</vt:lpstr>
      <vt:lpstr>Question 5 - Student Responses</vt:lpstr>
      <vt:lpstr>Question 5 - Student Responses</vt:lpstr>
      <vt:lpstr>Question 5 - Student Responses</vt:lpstr>
      <vt:lpstr>Question 5 and Mark Scheme</vt:lpstr>
      <vt:lpstr>PowerPoint Presentation</vt:lpstr>
      <vt:lpstr>PowerPoint Presentation</vt:lpstr>
      <vt:lpstr>PowerPoint Presentation</vt:lpstr>
      <vt:lpstr>Question 5 - Examiner Comments</vt:lpstr>
      <vt:lpstr>Question 5 - Examiner Comments continued</vt:lpstr>
      <vt:lpstr>Question 5 - Key Takeaways</vt:lpstr>
      <vt:lpstr>Question 5  - Performance Data</vt:lpstr>
      <vt:lpstr>9MA0-32 Question 6</vt:lpstr>
      <vt:lpstr>Question 6</vt:lpstr>
      <vt:lpstr>Question 6 - Student Responses</vt:lpstr>
      <vt:lpstr>Question 6 - Student Responses</vt:lpstr>
      <vt:lpstr>Question 6 and Mark Scheme</vt:lpstr>
      <vt:lpstr>PowerPoint Presentation</vt:lpstr>
      <vt:lpstr>PowerPoint Presentation</vt:lpstr>
      <vt:lpstr>PowerPoint Presentation</vt:lpstr>
      <vt:lpstr>Question 6 - Examiner Comments</vt:lpstr>
      <vt:lpstr>Question 6 - Key Takeaways</vt:lpstr>
      <vt:lpstr>Question 6 - Performance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Stuart Bullock</cp:lastModifiedBy>
  <cp:revision>619</cp:revision>
  <dcterms:created xsi:type="dcterms:W3CDTF">2021-11-09T10:57:38Z</dcterms:created>
  <dcterms:modified xsi:type="dcterms:W3CDTF">2024-09-23T14:00:15Z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